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287000" cx="18288000"/>
  <p:notesSz cx="6858000" cy="9144000"/>
  <p:embeddedFontLst>
    <p:embeddedFont>
      <p:font typeface="Inter SemiBold"/>
      <p:regular r:id="rId36"/>
      <p:bold r:id="rId37"/>
    </p:embeddedFont>
    <p:embeddedFont>
      <p:font typeface="Inter"/>
      <p:regular r:id="rId38"/>
      <p:bold r:id="rId39"/>
    </p:embeddedFont>
    <p:embeddedFont>
      <p:font typeface="Tahoma"/>
      <p:regular r:id="rId40"/>
      <p:bold r:id="rId41"/>
    </p:embeddedFont>
    <p:embeddedFont>
      <p:font typeface="Inter ExtraBold"/>
      <p:bold r:id="rId42"/>
    </p:embeddedFont>
    <p:embeddedFont>
      <p:font typeface="Inter Medium"/>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guide id="3" orient="horz" pos="2612">
          <p15:clr>
            <a:srgbClr val="9AA0A6"/>
          </p15:clr>
        </p15:guide>
        <p15:guide id="4" pos="706">
          <p15:clr>
            <a:srgbClr val="9AA0A6"/>
          </p15:clr>
        </p15:guide>
        <p15:guide id="5" pos="10814">
          <p15:clr>
            <a:srgbClr val="9AA0A6"/>
          </p15:clr>
        </p15:guide>
      </p15:sldGuideLst>
    </p:ext>
    <p:ext uri="http://customooxmlschemas.google.com/">
      <go:slidesCustomData xmlns:go="http://customooxmlschemas.google.com/" r:id="rId45" roundtripDataSignature="AMtx7miruUXjKOFQUAA2g2sONW4myCMl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5ECF5D-83D3-4F55-8F57-5F6C4D34AFD1}">
  <a:tblStyle styleId="{CC5ECF5D-83D3-4F55-8F57-5F6C4D34AFD1}" styleName="Table_0">
    <a:wholeTbl>
      <a:tcTxStyle b="off" i="off">
        <a:font>
          <a:latin typeface="Tahoma"/>
          <a:ea typeface="Tahoma"/>
          <a:cs typeface="Tahoma"/>
        </a:font>
        <a:srgbClr val="212121"/>
      </a:tcTxStyle>
      <a:tcStyle>
        <a:tcBdr>
          <a:left>
            <a:ln cap="flat" cmpd="sng" w="12700">
              <a:solidFill>
                <a:srgbClr val="F5F5F5"/>
              </a:solidFill>
              <a:prstDash val="solid"/>
              <a:round/>
              <a:headEnd len="sm" w="sm" type="none"/>
              <a:tailEnd len="sm" w="sm" type="none"/>
            </a:ln>
          </a:left>
          <a:right>
            <a:ln cap="flat" cmpd="sng" w="12700">
              <a:solidFill>
                <a:srgbClr val="F5F5F5"/>
              </a:solidFill>
              <a:prstDash val="solid"/>
              <a:round/>
              <a:headEnd len="sm" w="sm" type="none"/>
              <a:tailEnd len="sm" w="sm" type="none"/>
            </a:ln>
          </a:right>
          <a:top>
            <a:ln cap="flat" cmpd="sng" w="12700">
              <a:solidFill>
                <a:srgbClr val="F5F5F5"/>
              </a:solidFill>
              <a:prstDash val="solid"/>
              <a:round/>
              <a:headEnd len="sm" w="sm" type="none"/>
              <a:tailEnd len="sm" w="sm" type="none"/>
            </a:ln>
          </a:top>
          <a:bottom>
            <a:ln cap="flat" cmpd="sng" w="12700">
              <a:solidFill>
                <a:srgbClr val="F5F5F5"/>
              </a:solidFill>
              <a:prstDash val="solid"/>
              <a:round/>
              <a:headEnd len="sm" w="sm" type="none"/>
              <a:tailEnd len="sm" w="sm" type="none"/>
            </a:ln>
          </a:bottom>
          <a:insideH>
            <a:ln cap="flat" cmpd="sng" w="12700">
              <a:solidFill>
                <a:srgbClr val="F5F5F5"/>
              </a:solidFill>
              <a:prstDash val="solid"/>
              <a:round/>
              <a:headEnd len="sm" w="sm" type="none"/>
              <a:tailEnd len="sm" w="sm" type="none"/>
            </a:ln>
          </a:insideH>
          <a:insideV>
            <a:ln cap="flat" cmpd="sng" w="12700">
              <a:solidFill>
                <a:srgbClr val="F5F5F5"/>
              </a:solidFill>
              <a:prstDash val="solid"/>
              <a:round/>
              <a:headEnd len="sm" w="sm" type="none"/>
              <a:tailEnd len="sm" w="sm" type="none"/>
            </a:ln>
          </a:insideV>
        </a:tcBdr>
        <a:fill>
          <a:solidFill>
            <a:srgbClr val="E7E9FA"/>
          </a:solidFill>
        </a:fill>
      </a:tcStyle>
    </a:wholeTbl>
    <a:band1H>
      <a:tcTxStyle b="off" i="off"/>
      <a:tcStyle>
        <a:fill>
          <a:solidFill>
            <a:srgbClr val="CBD0F5"/>
          </a:solidFill>
        </a:fill>
      </a:tcStyle>
    </a:band1H>
    <a:band2H>
      <a:tcTxStyle b="off" i="off"/>
    </a:band2H>
    <a:band1V>
      <a:tcTxStyle b="off" i="off"/>
      <a:tcStyle>
        <a:fill>
          <a:solidFill>
            <a:srgbClr val="CBD0F5"/>
          </a:solidFill>
        </a:fill>
      </a:tcStyle>
    </a:band1V>
    <a:band2V>
      <a:tcTxStyle b="off" i="off"/>
    </a:band2V>
    <a:lastCol>
      <a:tcTxStyle b="on" i="off">
        <a:font>
          <a:latin typeface="Tahoma"/>
          <a:ea typeface="Tahoma"/>
          <a:cs typeface="Tahoma"/>
        </a:font>
        <a:srgbClr val="F5F5F5"/>
      </a:tcTxStyle>
      <a:tcStyle>
        <a:fill>
          <a:solidFill>
            <a:srgbClr val="285AE6"/>
          </a:solidFill>
        </a:fill>
      </a:tcStyle>
    </a:lastCol>
    <a:firstCol>
      <a:tcTxStyle b="on" i="off">
        <a:font>
          <a:latin typeface="Tahoma"/>
          <a:ea typeface="Tahoma"/>
          <a:cs typeface="Tahoma"/>
        </a:font>
        <a:srgbClr val="F5F5F5"/>
      </a:tcTxStyle>
      <a:tcStyle>
        <a:fill>
          <a:solidFill>
            <a:srgbClr val="285AE6"/>
          </a:solidFill>
        </a:fill>
      </a:tcStyle>
    </a:firstCol>
    <a:lastRow>
      <a:tcTxStyle b="on" i="off">
        <a:font>
          <a:latin typeface="Tahoma"/>
          <a:ea typeface="Tahoma"/>
          <a:cs typeface="Tahoma"/>
        </a:font>
        <a:srgbClr val="F5F5F5"/>
      </a:tcTxStyle>
      <a:tcStyle>
        <a:tcBdr>
          <a:top>
            <a:ln cap="flat" cmpd="sng" w="38100">
              <a:solidFill>
                <a:srgbClr val="F5F5F5"/>
              </a:solidFill>
              <a:prstDash val="solid"/>
              <a:round/>
              <a:headEnd len="sm" w="sm" type="none"/>
              <a:tailEnd len="sm" w="sm" type="none"/>
            </a:ln>
          </a:top>
        </a:tcBdr>
        <a:fill>
          <a:solidFill>
            <a:srgbClr val="285AE6"/>
          </a:solidFill>
        </a:fill>
      </a:tcStyle>
    </a:lastRow>
    <a:seCell>
      <a:tcTxStyle b="off" i="off"/>
    </a:seCell>
    <a:swCell>
      <a:tcTxStyle b="off" i="off"/>
    </a:swCell>
    <a:firstRow>
      <a:tcTxStyle b="on" i="off">
        <a:font>
          <a:latin typeface="Tahoma"/>
          <a:ea typeface="Tahoma"/>
          <a:cs typeface="Tahoma"/>
        </a:font>
        <a:srgbClr val="F5F5F5"/>
      </a:tcTxStyle>
      <a:tcStyle>
        <a:tcBdr>
          <a:bottom>
            <a:ln cap="flat" cmpd="sng" w="38100">
              <a:solidFill>
                <a:srgbClr val="F5F5F5"/>
              </a:solidFill>
              <a:prstDash val="solid"/>
              <a:round/>
              <a:headEnd len="sm" w="sm" type="none"/>
              <a:tailEnd len="sm" w="sm" type="none"/>
            </a:ln>
          </a:bottom>
        </a:tcBdr>
        <a:fill>
          <a:solidFill>
            <a:srgbClr val="285AE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 pos="2612" orient="horz"/>
        <p:guide pos="706"/>
        <p:guide pos="1081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ahoma-regular.fntdata"/><Relationship Id="rId20" Type="http://schemas.openxmlformats.org/officeDocument/2006/relationships/slide" Target="slides/slide14.xml"/><Relationship Id="rId42" Type="http://schemas.openxmlformats.org/officeDocument/2006/relationships/font" Target="fonts/InterExtraBold-bold.fntdata"/><Relationship Id="rId41" Type="http://schemas.openxmlformats.org/officeDocument/2006/relationships/font" Target="fonts/Tahoma-bold.fntdata"/><Relationship Id="rId22" Type="http://schemas.openxmlformats.org/officeDocument/2006/relationships/slide" Target="slides/slide16.xml"/><Relationship Id="rId44" Type="http://schemas.openxmlformats.org/officeDocument/2006/relationships/font" Target="fonts/InterMedium-bold.fntdata"/><Relationship Id="rId21" Type="http://schemas.openxmlformats.org/officeDocument/2006/relationships/slide" Target="slides/slide15.xml"/><Relationship Id="rId43" Type="http://schemas.openxmlformats.org/officeDocument/2006/relationships/font" Target="fonts/InterMedium-regular.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InterSemiBold-bold.fntdata"/><Relationship Id="rId14" Type="http://schemas.openxmlformats.org/officeDocument/2006/relationships/slide" Target="slides/slide8.xml"/><Relationship Id="rId36" Type="http://schemas.openxmlformats.org/officeDocument/2006/relationships/font" Target="fonts/InterSemiBold-regular.fntdata"/><Relationship Id="rId17" Type="http://schemas.openxmlformats.org/officeDocument/2006/relationships/slide" Target="slides/slide11.xml"/><Relationship Id="rId39" Type="http://schemas.openxmlformats.org/officeDocument/2006/relationships/font" Target="fonts/Inter-bold.fntdata"/><Relationship Id="rId16" Type="http://schemas.openxmlformats.org/officeDocument/2006/relationships/slide" Target="slides/slide10.xml"/><Relationship Id="rId38" Type="http://schemas.openxmlformats.org/officeDocument/2006/relationships/font" Target="fonts/Int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cd5eacb4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cd5eacb4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cd5eacb4a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cd5eacb4a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f3c954b2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f3c954b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cd5eacb4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cd5eacb4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cd5eacb4a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2cd5eacb4a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cd5eacb4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cd5eacb4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8612b59e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8612b59e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2ca5bea5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22ca5bea5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18612b59e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18612b59e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cd5eacb4a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cd5eacb4a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cd5eacb4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cd5eacb4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e718f10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2e718f10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2e718f10f2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2e718f10f2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ca5bea56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ca5bea56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90000"/>
              </a:lnSpc>
              <a:spcBef>
                <a:spcPts val="0"/>
              </a:spcBef>
              <a:spcAft>
                <a:spcPts val="0"/>
              </a:spcAft>
              <a:buClr>
                <a:schemeClr val="dk1"/>
              </a:buClr>
              <a:buSzPts val="1000"/>
              <a:buChar char="●"/>
            </a:pPr>
            <a:r>
              <a:rPr lang="en-US" sz="1000">
                <a:solidFill>
                  <a:srgbClr val="285AE6"/>
                </a:solidFill>
                <a:latin typeface="Inter SemiBold"/>
                <a:ea typeface="Inter SemiBold"/>
                <a:cs typeface="Inter SemiBold"/>
                <a:sym typeface="Inter SemiBold"/>
              </a:rPr>
              <a:t>Proactively address health issues before they become major problems, by implementing the right processes and procedures.</a:t>
            </a:r>
            <a:endParaRPr sz="1000">
              <a:solidFill>
                <a:srgbClr val="285AE6"/>
              </a:solidFill>
              <a:latin typeface="Inter SemiBold"/>
              <a:ea typeface="Inter SemiBold"/>
              <a:cs typeface="Inter SemiBold"/>
              <a:sym typeface="Inter SemiBold"/>
            </a:endParaRPr>
          </a:p>
          <a:p>
            <a:pPr indent="0" lvl="0" marL="457200" rtl="0" algn="l">
              <a:lnSpc>
                <a:spcPct val="90000"/>
              </a:lnSpc>
              <a:spcBef>
                <a:spcPts val="0"/>
              </a:spcBef>
              <a:spcAft>
                <a:spcPts val="0"/>
              </a:spcAft>
              <a:buClr>
                <a:schemeClr val="dk1"/>
              </a:buClr>
              <a:buSzPts val="1100"/>
              <a:buFont typeface="Arial"/>
              <a:buNone/>
            </a:pPr>
            <a:r>
              <a:t/>
            </a:r>
            <a:endParaRPr sz="1000">
              <a:solidFill>
                <a:srgbClr val="285AE6"/>
              </a:solidFill>
              <a:latin typeface="Inter SemiBold"/>
              <a:ea typeface="Inter SemiBold"/>
              <a:cs typeface="Inter SemiBold"/>
              <a:sym typeface="Inter SemiBold"/>
            </a:endParaRPr>
          </a:p>
          <a:p>
            <a:pPr indent="-292100" lvl="0" marL="457200" rtl="0" algn="l">
              <a:lnSpc>
                <a:spcPct val="90000"/>
              </a:lnSpc>
              <a:spcBef>
                <a:spcPts val="0"/>
              </a:spcBef>
              <a:spcAft>
                <a:spcPts val="0"/>
              </a:spcAft>
              <a:buClr>
                <a:schemeClr val="dk1"/>
              </a:buClr>
              <a:buSzPts val="1000"/>
              <a:buChar char="●"/>
            </a:pPr>
            <a:r>
              <a:rPr lang="en-US" sz="1000">
                <a:solidFill>
                  <a:srgbClr val="285AE6"/>
                </a:solidFill>
                <a:latin typeface="Inter SemiBold"/>
                <a:ea typeface="Inter SemiBold"/>
                <a:cs typeface="Inter SemiBold"/>
                <a:sym typeface="Inter SemiBold"/>
              </a:rPr>
              <a:t>Assess your current capacity and perform sizing for future expansion with confidence.</a:t>
            </a:r>
            <a:endParaRPr sz="1000">
              <a:solidFill>
                <a:srgbClr val="285AE6"/>
              </a:solidFill>
              <a:latin typeface="Inter SemiBold"/>
              <a:ea typeface="Inter SemiBold"/>
              <a:cs typeface="Inter SemiBold"/>
              <a:sym typeface="Inter SemiBold"/>
            </a:endParaRPr>
          </a:p>
          <a:p>
            <a:pPr indent="0" lvl="0" marL="0" rtl="0" algn="l">
              <a:lnSpc>
                <a:spcPct val="90000"/>
              </a:lnSpc>
              <a:spcBef>
                <a:spcPts val="0"/>
              </a:spcBef>
              <a:spcAft>
                <a:spcPts val="0"/>
              </a:spcAft>
              <a:buNone/>
            </a:pPr>
            <a:r>
              <a:t/>
            </a:r>
            <a:endParaRPr sz="1000">
              <a:solidFill>
                <a:srgbClr val="285AE6"/>
              </a:solidFill>
              <a:latin typeface="Inter SemiBold"/>
              <a:ea typeface="Inter SemiBold"/>
              <a:cs typeface="Inter SemiBold"/>
              <a:sym typeface="Inter SemiBold"/>
            </a:endParaRPr>
          </a:p>
          <a:p>
            <a:pPr indent="-292100" lvl="0" marL="457200" rtl="0" algn="l">
              <a:lnSpc>
                <a:spcPct val="90000"/>
              </a:lnSpc>
              <a:spcBef>
                <a:spcPts val="0"/>
              </a:spcBef>
              <a:spcAft>
                <a:spcPts val="0"/>
              </a:spcAft>
              <a:buClr>
                <a:schemeClr val="dk1"/>
              </a:buClr>
              <a:buSzPts val="1000"/>
              <a:buChar char="●"/>
            </a:pPr>
            <a:r>
              <a:rPr lang="en-US" sz="1000">
                <a:solidFill>
                  <a:srgbClr val="285AE6"/>
                </a:solidFill>
                <a:latin typeface="Inter SemiBold"/>
                <a:ea typeface="Inter SemiBold"/>
                <a:cs typeface="Inter SemiBold"/>
                <a:sym typeface="Inter SemiBold"/>
              </a:rPr>
              <a:t>Leverage advanced monitoring and security capabilities to ensure maximum efficiency and reliability of your solution, while getting the most out of your investment.</a:t>
            </a:r>
            <a:endParaRPr sz="1000">
              <a:solidFill>
                <a:srgbClr val="285AE6"/>
              </a:solidFill>
              <a:latin typeface="Inter SemiBold"/>
              <a:ea typeface="Inter SemiBold"/>
              <a:cs typeface="Inter SemiBold"/>
              <a:sym typeface="Inter SemiBold"/>
            </a:endParaRPr>
          </a:p>
          <a:p>
            <a:pPr indent="0" lvl="0" marL="457200" rtl="0" algn="l">
              <a:lnSpc>
                <a:spcPct val="90000"/>
              </a:lnSpc>
              <a:spcBef>
                <a:spcPts val="0"/>
              </a:spcBef>
              <a:spcAft>
                <a:spcPts val="0"/>
              </a:spcAft>
              <a:buClr>
                <a:schemeClr val="dk1"/>
              </a:buClr>
              <a:buSzPts val="1100"/>
              <a:buFont typeface="Arial"/>
              <a:buNone/>
            </a:pPr>
            <a:r>
              <a:t/>
            </a:r>
            <a:endParaRPr sz="1000">
              <a:solidFill>
                <a:srgbClr val="285AE6"/>
              </a:solidFill>
              <a:latin typeface="Inter SemiBold"/>
              <a:ea typeface="Inter SemiBold"/>
              <a:cs typeface="Inter SemiBold"/>
              <a:sym typeface="Inter SemiBold"/>
            </a:endParaRPr>
          </a:p>
          <a:p>
            <a:pPr indent="0" lvl="0" marL="0" rtl="0" algn="l">
              <a:spcBef>
                <a:spcPts val="0"/>
              </a:spcBef>
              <a:spcAft>
                <a:spcPts val="0"/>
              </a:spcAft>
              <a:buNone/>
            </a:pPr>
            <a:r>
              <a:t/>
            </a:r>
            <a:endParaRPr sz="1000"/>
          </a:p>
        </p:txBody>
      </p:sp>
      <p:sp>
        <p:nvSpPr>
          <p:cNvPr id="61" name="Google Shape;61;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2cc98fd9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2cc98fd9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8612b59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8612b59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2cd5eacb4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2cd5eacb4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2cd5eacb4a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2cd5eacb4a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R Gradient" showMasterSp="0">
  <p:cSld name="White_1_4">
    <p:bg>
      <p:bgPr>
        <a:solidFill>
          <a:srgbClr val="FFFFFF"/>
        </a:solidFill>
      </p:bgPr>
    </p:bg>
    <p:spTree>
      <p:nvGrpSpPr>
        <p:cNvPr id="9" name="Shape 9"/>
        <p:cNvGrpSpPr/>
        <p:nvPr/>
      </p:nvGrpSpPr>
      <p:grpSpPr>
        <a:xfrm>
          <a:off x="0" y="0"/>
          <a:ext cx="0" cy="0"/>
          <a:chOff x="0" y="0"/>
          <a:chExt cx="0" cy="0"/>
        </a:xfrm>
      </p:grpSpPr>
      <p:pic>
        <p:nvPicPr>
          <p:cNvPr id="10" name="Google Shape;10;p21"/>
          <p:cNvPicPr preferRelativeResize="0"/>
          <p:nvPr/>
        </p:nvPicPr>
        <p:blipFill rotWithShape="1">
          <a:blip r:embed="rId2">
            <a:alphaModFix/>
          </a:blip>
          <a:srcRect b="0" l="0" r="0" t="0"/>
          <a:stretch/>
        </p:blipFill>
        <p:spPr>
          <a:xfrm>
            <a:off x="0" y="-9450"/>
            <a:ext cx="18288000" cy="10287000"/>
          </a:xfrm>
          <a:prstGeom prst="rect">
            <a:avLst/>
          </a:prstGeom>
          <a:noFill/>
          <a:ln>
            <a:noFill/>
          </a:ln>
        </p:spPr>
      </p:pic>
      <p:sp>
        <p:nvSpPr>
          <p:cNvPr id="11" name="Google Shape;11;p21"/>
          <p:cNvSpPr txBox="1"/>
          <p:nvPr>
            <p:ph idx="1" type="subTitle"/>
          </p:nvPr>
        </p:nvSpPr>
        <p:spPr>
          <a:xfrm>
            <a:off x="1120900" y="7451925"/>
            <a:ext cx="8023200" cy="1713000"/>
          </a:xfrm>
          <a:prstGeom prst="rect">
            <a:avLst/>
          </a:prstGeom>
          <a:noFill/>
          <a:ln>
            <a:noFill/>
          </a:ln>
        </p:spPr>
        <p:txBody>
          <a:bodyPr anchorCtr="0" anchor="t" bIns="91425" lIns="0" spcFirstLastPara="1" rIns="0" wrap="square" tIns="0">
            <a:noAutofit/>
          </a:bodyPr>
          <a:lstStyle>
            <a:lvl1pPr lvl="0" marR="0" algn="l">
              <a:lnSpc>
                <a:spcPct val="115000"/>
              </a:lnSpc>
              <a:spcBef>
                <a:spcPts val="0"/>
              </a:spcBef>
              <a:spcAft>
                <a:spcPts val="0"/>
              </a:spcAft>
              <a:buSzPts val="2200"/>
              <a:buNone/>
              <a:defRPr sz="2200">
                <a:solidFill>
                  <a:srgbClr val="000000"/>
                </a:solidFill>
                <a:latin typeface="Inter SemiBold"/>
                <a:ea typeface="Inter SemiBold"/>
                <a:cs typeface="Inter SemiBold"/>
                <a:sym typeface="Inter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12" name="Google Shape;12;p21"/>
          <p:cNvSpPr txBox="1"/>
          <p:nvPr>
            <p:ph type="title"/>
          </p:nvPr>
        </p:nvSpPr>
        <p:spPr>
          <a:xfrm>
            <a:off x="1120900" y="2387250"/>
            <a:ext cx="8023200" cy="2756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SzPts val="6000"/>
              <a:buNone/>
              <a:defRPr sz="7000">
                <a:solidFill>
                  <a:srgbClr val="000000"/>
                </a:solidFill>
                <a:latin typeface="Inter ExtraBold"/>
                <a:ea typeface="Inter ExtraBold"/>
                <a:cs typeface="Inter ExtraBold"/>
                <a:sym typeface="Inter ExtraBold"/>
              </a:defRPr>
            </a:lvl1pPr>
            <a:lvl2pPr lvl="1"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2pPr>
            <a:lvl3pPr lvl="2"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3pPr>
            <a:lvl4pPr lvl="3"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4pPr>
            <a:lvl5pPr lvl="4"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5pPr>
            <a:lvl6pPr lvl="5"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6pPr>
            <a:lvl7pPr lvl="6"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7pPr>
            <a:lvl8pPr lvl="7"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8pPr>
            <a:lvl9pPr lvl="8"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9pPr>
          </a:lstStyle>
          <a:p/>
        </p:txBody>
      </p:sp>
      <p:pic>
        <p:nvPicPr>
          <p:cNvPr id="13" name="Google Shape;13;p21"/>
          <p:cNvPicPr preferRelativeResize="0"/>
          <p:nvPr/>
        </p:nvPicPr>
        <p:blipFill rotWithShape="1">
          <a:blip r:embed="rId3">
            <a:alphaModFix/>
          </a:blip>
          <a:srcRect b="0" l="0" r="0" t="0"/>
          <a:stretch/>
        </p:blipFill>
        <p:spPr>
          <a:xfrm>
            <a:off x="120484" y="9815900"/>
            <a:ext cx="1000425" cy="394901"/>
          </a:xfrm>
          <a:prstGeom prst="rect">
            <a:avLst/>
          </a:prstGeom>
          <a:noFill/>
          <a:ln>
            <a:noFill/>
          </a:ln>
        </p:spPr>
      </p:pic>
      <p:sp>
        <p:nvSpPr>
          <p:cNvPr id="14" name="Google Shape;14;p21"/>
          <p:cNvSpPr txBox="1"/>
          <p:nvPr>
            <p:ph idx="12" type="sldNum"/>
          </p:nvPr>
        </p:nvSpPr>
        <p:spPr>
          <a:xfrm>
            <a:off x="16963125" y="9753403"/>
            <a:ext cx="1097400" cy="519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1"/>
          <p:cNvPicPr preferRelativeResize="0"/>
          <p:nvPr/>
        </p:nvPicPr>
        <p:blipFill rotWithShape="1">
          <a:blip r:embed="rId4">
            <a:alphaModFix/>
          </a:blip>
          <a:srcRect b="27065" l="11867" r="12010" t="26343"/>
          <a:stretch/>
        </p:blipFill>
        <p:spPr>
          <a:xfrm>
            <a:off x="1120900" y="1216000"/>
            <a:ext cx="3378567" cy="910500"/>
          </a:xfrm>
          <a:prstGeom prst="rect">
            <a:avLst/>
          </a:prstGeom>
          <a:noFill/>
          <a:ln>
            <a:noFill/>
          </a:ln>
        </p:spPr>
      </p:pic>
    </p:spTree>
  </p:cSld>
  <p:clrMapOvr>
    <a:masterClrMapping/>
  </p:clrMapOvr>
  <p:extLst>
    <p:ext uri="{DCECCB84-F9BA-43D5-87BE-67443E8EF086}">
      <p15:sldGuideLst>
        <p15:guide id="1" orient="horz" pos="707">
          <p15:clr>
            <a:srgbClr val="FA7B17"/>
          </p15:clr>
        </p15:guide>
        <p15:guide id="2" pos="706">
          <p15:clr>
            <a:srgbClr val="FA7B17"/>
          </p15:clr>
        </p15:guide>
        <p15:guide id="3" orient="horz" pos="5773">
          <p15:clr>
            <a:srgbClr val="FA7B17"/>
          </p15:clr>
        </p15:guide>
        <p15:guide id="4" pos="10814">
          <p15:clr>
            <a:srgbClr val="FA7B17"/>
          </p15:clr>
        </p15:guide>
        <p15:guide id="5" orient="horz" pos="3240">
          <p15:clr>
            <a:srgbClr val="FA7B17"/>
          </p15:clr>
        </p15:guide>
        <p15:guide id="6" pos="576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 / Full height">
  <p:cSld name="TITLE_AND_BODY_1">
    <p:spTree>
      <p:nvGrpSpPr>
        <p:cNvPr id="16" name="Shape 16"/>
        <p:cNvGrpSpPr/>
        <p:nvPr/>
      </p:nvGrpSpPr>
      <p:grpSpPr>
        <a:xfrm>
          <a:off x="0" y="0"/>
          <a:ext cx="0" cy="0"/>
          <a:chOff x="0" y="0"/>
          <a:chExt cx="0" cy="0"/>
        </a:xfrm>
      </p:grpSpPr>
      <p:sp>
        <p:nvSpPr>
          <p:cNvPr id="17" name="Google Shape;17;p22"/>
          <p:cNvSpPr txBox="1"/>
          <p:nvPr>
            <p:ph idx="1" type="body"/>
          </p:nvPr>
        </p:nvSpPr>
        <p:spPr>
          <a:xfrm>
            <a:off x="9144000" y="4145925"/>
            <a:ext cx="6894600" cy="5016300"/>
          </a:xfrm>
          <a:prstGeom prst="rect">
            <a:avLst/>
          </a:prstGeom>
          <a:noFill/>
          <a:ln>
            <a:noFill/>
          </a:ln>
        </p:spPr>
        <p:txBody>
          <a:bodyPr anchorCtr="0" anchor="t" bIns="0" lIns="0" spcFirstLastPara="1" rIns="0" wrap="square" tIns="0">
            <a:spAutoFit/>
          </a:bodyPr>
          <a:lstStyle>
            <a:lvl1pPr indent="-228600" lvl="0" marL="457200" marR="0" algn="l">
              <a:lnSpc>
                <a:spcPct val="90000"/>
              </a:lnSpc>
              <a:spcBef>
                <a:spcPts val="0"/>
              </a:spcBef>
              <a:spcAft>
                <a:spcPts val="0"/>
              </a:spcAft>
              <a:buSzPts val="3600"/>
              <a:buNone/>
              <a:defRPr>
                <a:solidFill>
                  <a:schemeClr val="lt2"/>
                </a:solidFill>
                <a:latin typeface="Inter SemiBold"/>
                <a:ea typeface="Inter SemiBold"/>
                <a:cs typeface="Inter SemiBold"/>
                <a:sym typeface="Inter SemiBold"/>
              </a:defRPr>
            </a:lvl1pPr>
            <a:lvl2pPr indent="-228600" lvl="1" marL="914400" marR="0" algn="l">
              <a:lnSpc>
                <a:spcPct val="115000"/>
              </a:lnSpc>
              <a:spcBef>
                <a:spcPts val="1000"/>
              </a:spcBef>
              <a:spcAft>
                <a:spcPts val="0"/>
              </a:spcAft>
              <a:buSzPts val="2200"/>
              <a:buNone/>
              <a:defRPr sz="2200">
                <a:solidFill>
                  <a:schemeClr val="dk2"/>
                </a:solidFill>
              </a:defRPr>
            </a:lvl2pPr>
            <a:lvl3pPr indent="-228600" lvl="2" marL="1371600" marR="0" algn="l">
              <a:lnSpc>
                <a:spcPct val="115000"/>
              </a:lnSpc>
              <a:spcBef>
                <a:spcPts val="0"/>
              </a:spcBef>
              <a:spcAft>
                <a:spcPts val="0"/>
              </a:spcAft>
              <a:buSzPts val="1600"/>
              <a:buNone/>
              <a:defRPr sz="1600">
                <a:solidFill>
                  <a:schemeClr val="dk1"/>
                </a:solidFill>
                <a:latin typeface="Inter"/>
                <a:ea typeface="Inter"/>
                <a:cs typeface="Inter"/>
                <a:sym typeface="Inter"/>
              </a:defRPr>
            </a:lvl3pPr>
            <a:lvl4pPr indent="-228600" lvl="3" marL="1828800" marR="0" algn="l">
              <a:lnSpc>
                <a:spcPct val="115000"/>
              </a:lnSpc>
              <a:spcBef>
                <a:spcPts val="0"/>
              </a:spcBef>
              <a:spcAft>
                <a:spcPts val="0"/>
              </a:spcAft>
              <a:buSzPts val="1600"/>
              <a:buNone/>
              <a:defRPr sz="1600">
                <a:solidFill>
                  <a:schemeClr val="dk1"/>
                </a:solidFill>
                <a:latin typeface="Inter"/>
                <a:ea typeface="Inter"/>
                <a:cs typeface="Inter"/>
                <a:sym typeface="Inter"/>
              </a:defRPr>
            </a:lvl4pPr>
            <a:lvl5pPr indent="-228600" lvl="4" marL="2286000" marR="0" algn="l">
              <a:lnSpc>
                <a:spcPct val="115000"/>
              </a:lnSpc>
              <a:spcBef>
                <a:spcPts val="0"/>
              </a:spcBef>
              <a:spcAft>
                <a:spcPts val="0"/>
              </a:spcAft>
              <a:buSzPts val="1600"/>
              <a:buNone/>
              <a:defRPr sz="1600">
                <a:solidFill>
                  <a:schemeClr val="dk1"/>
                </a:solidFill>
                <a:latin typeface="Inter"/>
                <a:ea typeface="Inter"/>
                <a:cs typeface="Inter"/>
                <a:sym typeface="Inter"/>
              </a:defRPr>
            </a:lvl5pPr>
            <a:lvl6pPr indent="-228600" lvl="5" marL="2743200" marR="0" algn="l">
              <a:lnSpc>
                <a:spcPct val="115000"/>
              </a:lnSpc>
              <a:spcBef>
                <a:spcPts val="0"/>
              </a:spcBef>
              <a:spcAft>
                <a:spcPts val="0"/>
              </a:spcAft>
              <a:buSzPts val="1600"/>
              <a:buNone/>
              <a:defRPr sz="1600">
                <a:solidFill>
                  <a:schemeClr val="dk1"/>
                </a:solidFill>
                <a:latin typeface="Inter"/>
                <a:ea typeface="Inter"/>
                <a:cs typeface="Inter"/>
                <a:sym typeface="Inter"/>
              </a:defRPr>
            </a:lvl6pPr>
            <a:lvl7pPr indent="-228600" lvl="6" marL="3200400" marR="0" algn="l">
              <a:lnSpc>
                <a:spcPct val="115000"/>
              </a:lnSpc>
              <a:spcBef>
                <a:spcPts val="0"/>
              </a:spcBef>
              <a:spcAft>
                <a:spcPts val="0"/>
              </a:spcAft>
              <a:buSzPts val="1600"/>
              <a:buNone/>
              <a:defRPr sz="1600">
                <a:solidFill>
                  <a:schemeClr val="dk1"/>
                </a:solidFill>
                <a:latin typeface="Inter"/>
                <a:ea typeface="Inter"/>
                <a:cs typeface="Inter"/>
                <a:sym typeface="Inter"/>
              </a:defRPr>
            </a:lvl7pPr>
            <a:lvl8pPr indent="-228600" lvl="7" marL="3657600" marR="0" algn="l">
              <a:lnSpc>
                <a:spcPct val="115000"/>
              </a:lnSpc>
              <a:spcBef>
                <a:spcPts val="0"/>
              </a:spcBef>
              <a:spcAft>
                <a:spcPts val="0"/>
              </a:spcAft>
              <a:buSzPts val="1600"/>
              <a:buNone/>
              <a:defRPr sz="1600">
                <a:solidFill>
                  <a:schemeClr val="dk1"/>
                </a:solidFill>
                <a:latin typeface="Inter"/>
                <a:ea typeface="Inter"/>
                <a:cs typeface="Inter"/>
                <a:sym typeface="Inter"/>
              </a:defRPr>
            </a:lvl8pPr>
            <a:lvl9pPr indent="-228600" lvl="8" marL="4114800" marR="0" algn="l">
              <a:lnSpc>
                <a:spcPct val="115000"/>
              </a:lnSpc>
              <a:spcBef>
                <a:spcPts val="0"/>
              </a:spcBef>
              <a:spcAft>
                <a:spcPts val="0"/>
              </a:spcAft>
              <a:buSzPts val="1600"/>
              <a:buNone/>
              <a:defRPr sz="1600">
                <a:solidFill>
                  <a:schemeClr val="dk1"/>
                </a:solidFill>
                <a:latin typeface="Inter"/>
                <a:ea typeface="Inter"/>
                <a:cs typeface="Inter"/>
                <a:sym typeface="Inter"/>
              </a:defRPr>
            </a:lvl9pPr>
          </a:lstStyle>
          <a:p/>
        </p:txBody>
      </p:sp>
      <p:sp>
        <p:nvSpPr>
          <p:cNvPr id="18" name="Google Shape;18;p22"/>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SzPts val="6000"/>
              <a:buNone/>
              <a:defRPr sz="7000">
                <a:solidFill>
                  <a:srgbClr val="000000"/>
                </a:solidFill>
                <a:latin typeface="Inter ExtraBold"/>
                <a:ea typeface="Inter ExtraBold"/>
                <a:cs typeface="Inter ExtraBold"/>
                <a:sym typeface="Inter ExtraBold"/>
              </a:defRPr>
            </a:lvl1pPr>
            <a:lvl2pPr lvl="1"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2pPr>
            <a:lvl3pPr lvl="2"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3pPr>
            <a:lvl4pPr lvl="3"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4pPr>
            <a:lvl5pPr lvl="4"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5pPr>
            <a:lvl6pPr lvl="5"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6pPr>
            <a:lvl7pPr lvl="6"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7pPr>
            <a:lvl8pPr lvl="7"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8pPr>
            <a:lvl9pPr lvl="8"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9pPr>
          </a:lstStyle>
          <a:p/>
        </p:txBody>
      </p:sp>
      <p:sp>
        <p:nvSpPr>
          <p:cNvPr id="19" name="Google Shape;19;p22"/>
          <p:cNvSpPr txBox="1"/>
          <p:nvPr>
            <p:ph idx="2" type="body"/>
          </p:nvPr>
        </p:nvSpPr>
        <p:spPr>
          <a:xfrm>
            <a:off x="1120900" y="4145925"/>
            <a:ext cx="6898500" cy="50163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0"/>
              </a:spcBef>
              <a:spcAft>
                <a:spcPts val="0"/>
              </a:spcAft>
              <a:buSzPts val="3600"/>
              <a:buNone/>
              <a:defRPr>
                <a:solidFill>
                  <a:schemeClr val="lt2"/>
                </a:solidFill>
                <a:latin typeface="Inter SemiBold"/>
                <a:ea typeface="Inter SemiBold"/>
                <a:cs typeface="Inter SemiBold"/>
                <a:sym typeface="Inter SemiBold"/>
              </a:defRPr>
            </a:lvl1pPr>
            <a:lvl2pPr indent="-228600" lvl="1" marL="914400" marR="0" algn="l">
              <a:lnSpc>
                <a:spcPct val="115000"/>
              </a:lnSpc>
              <a:spcBef>
                <a:spcPts val="1000"/>
              </a:spcBef>
              <a:spcAft>
                <a:spcPts val="0"/>
              </a:spcAft>
              <a:buSzPts val="2200"/>
              <a:buNone/>
              <a:defRPr sz="2200">
                <a:solidFill>
                  <a:schemeClr val="dk2"/>
                </a:solidFill>
              </a:defRPr>
            </a:lvl2pPr>
            <a:lvl3pPr indent="-228600" lvl="2" marL="1371600" marR="0" algn="l">
              <a:lnSpc>
                <a:spcPct val="115000"/>
              </a:lnSpc>
              <a:spcBef>
                <a:spcPts val="0"/>
              </a:spcBef>
              <a:spcAft>
                <a:spcPts val="0"/>
              </a:spcAft>
              <a:buSzPts val="1600"/>
              <a:buNone/>
              <a:defRPr sz="1600">
                <a:solidFill>
                  <a:schemeClr val="dk1"/>
                </a:solidFill>
                <a:latin typeface="Inter"/>
                <a:ea typeface="Inter"/>
                <a:cs typeface="Inter"/>
                <a:sym typeface="Inter"/>
              </a:defRPr>
            </a:lvl3pPr>
            <a:lvl4pPr indent="-228600" lvl="3" marL="1828800" marR="0" algn="l">
              <a:lnSpc>
                <a:spcPct val="115000"/>
              </a:lnSpc>
              <a:spcBef>
                <a:spcPts val="0"/>
              </a:spcBef>
              <a:spcAft>
                <a:spcPts val="0"/>
              </a:spcAft>
              <a:buSzPts val="1600"/>
              <a:buNone/>
              <a:defRPr sz="1600">
                <a:solidFill>
                  <a:schemeClr val="dk1"/>
                </a:solidFill>
                <a:latin typeface="Inter"/>
                <a:ea typeface="Inter"/>
                <a:cs typeface="Inter"/>
                <a:sym typeface="Inter"/>
              </a:defRPr>
            </a:lvl4pPr>
            <a:lvl5pPr indent="-228600" lvl="4" marL="2286000" marR="0" algn="l">
              <a:lnSpc>
                <a:spcPct val="115000"/>
              </a:lnSpc>
              <a:spcBef>
                <a:spcPts val="0"/>
              </a:spcBef>
              <a:spcAft>
                <a:spcPts val="0"/>
              </a:spcAft>
              <a:buSzPts val="1600"/>
              <a:buNone/>
              <a:defRPr sz="1600">
                <a:solidFill>
                  <a:schemeClr val="dk1"/>
                </a:solidFill>
                <a:latin typeface="Inter"/>
                <a:ea typeface="Inter"/>
                <a:cs typeface="Inter"/>
                <a:sym typeface="Inter"/>
              </a:defRPr>
            </a:lvl5pPr>
            <a:lvl6pPr indent="-228600" lvl="5" marL="2743200" marR="0" algn="l">
              <a:lnSpc>
                <a:spcPct val="115000"/>
              </a:lnSpc>
              <a:spcBef>
                <a:spcPts val="0"/>
              </a:spcBef>
              <a:spcAft>
                <a:spcPts val="0"/>
              </a:spcAft>
              <a:buSzPts val="1600"/>
              <a:buNone/>
              <a:defRPr sz="1600">
                <a:solidFill>
                  <a:schemeClr val="dk1"/>
                </a:solidFill>
                <a:latin typeface="Inter"/>
                <a:ea typeface="Inter"/>
                <a:cs typeface="Inter"/>
                <a:sym typeface="Inter"/>
              </a:defRPr>
            </a:lvl6pPr>
            <a:lvl7pPr indent="-228600" lvl="6" marL="3200400" marR="0" algn="l">
              <a:lnSpc>
                <a:spcPct val="115000"/>
              </a:lnSpc>
              <a:spcBef>
                <a:spcPts val="0"/>
              </a:spcBef>
              <a:spcAft>
                <a:spcPts val="0"/>
              </a:spcAft>
              <a:buSzPts val="1600"/>
              <a:buNone/>
              <a:defRPr sz="1600">
                <a:solidFill>
                  <a:schemeClr val="dk1"/>
                </a:solidFill>
                <a:latin typeface="Inter"/>
                <a:ea typeface="Inter"/>
                <a:cs typeface="Inter"/>
                <a:sym typeface="Inter"/>
              </a:defRPr>
            </a:lvl7pPr>
            <a:lvl8pPr indent="-228600" lvl="7" marL="3657600" marR="0" algn="l">
              <a:lnSpc>
                <a:spcPct val="115000"/>
              </a:lnSpc>
              <a:spcBef>
                <a:spcPts val="0"/>
              </a:spcBef>
              <a:spcAft>
                <a:spcPts val="0"/>
              </a:spcAft>
              <a:buSzPts val="1600"/>
              <a:buNone/>
              <a:defRPr sz="1600">
                <a:solidFill>
                  <a:schemeClr val="dk1"/>
                </a:solidFill>
                <a:latin typeface="Inter"/>
                <a:ea typeface="Inter"/>
                <a:cs typeface="Inter"/>
                <a:sym typeface="Inter"/>
              </a:defRPr>
            </a:lvl8pPr>
            <a:lvl9pPr indent="-228600" lvl="8" marL="4114800" marR="0" algn="l">
              <a:lnSpc>
                <a:spcPct val="115000"/>
              </a:lnSpc>
              <a:spcBef>
                <a:spcPts val="0"/>
              </a:spcBef>
              <a:spcAft>
                <a:spcPts val="0"/>
              </a:spcAft>
              <a:buSzPts val="1600"/>
              <a:buNone/>
              <a:defRPr sz="1600">
                <a:solidFill>
                  <a:schemeClr val="dk1"/>
                </a:solidFill>
                <a:latin typeface="Inter"/>
                <a:ea typeface="Inter"/>
                <a:cs typeface="Inter"/>
                <a:sym typeface="Inter"/>
              </a:defRPr>
            </a:lvl9pPr>
          </a:lstStyle>
          <a:p/>
        </p:txBody>
      </p:sp>
      <p:pic>
        <p:nvPicPr>
          <p:cNvPr id="20" name="Google Shape;20;p22"/>
          <p:cNvPicPr preferRelativeResize="0"/>
          <p:nvPr/>
        </p:nvPicPr>
        <p:blipFill rotWithShape="1">
          <a:blip r:embed="rId2">
            <a:alphaModFix/>
          </a:blip>
          <a:srcRect b="0" l="0" r="0" t="0"/>
          <a:stretch/>
        </p:blipFill>
        <p:spPr>
          <a:xfrm>
            <a:off x="120484" y="9815900"/>
            <a:ext cx="1000425" cy="394901"/>
          </a:xfrm>
          <a:prstGeom prst="rect">
            <a:avLst/>
          </a:prstGeom>
          <a:noFill/>
          <a:ln>
            <a:noFill/>
          </a:ln>
        </p:spPr>
      </p:pic>
      <p:sp>
        <p:nvSpPr>
          <p:cNvPr id="21" name="Google Shape;21;p22"/>
          <p:cNvSpPr txBox="1"/>
          <p:nvPr>
            <p:ph idx="12" type="sldNum"/>
          </p:nvPr>
        </p:nvSpPr>
        <p:spPr>
          <a:xfrm>
            <a:off x="16963125" y="9753403"/>
            <a:ext cx="1097400" cy="519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240">
          <p15:clr>
            <a:srgbClr val="FA7B17"/>
          </p15:clr>
        </p15:guide>
        <p15:guide id="2" pos="5760">
          <p15:clr>
            <a:srgbClr val="FA7B17"/>
          </p15:clr>
        </p15:guide>
        <p15:guide id="3" pos="706">
          <p15:clr>
            <a:srgbClr val="FA7B17"/>
          </p15:clr>
        </p15:guide>
        <p15:guide id="4" orient="horz" pos="2612">
          <p15:clr>
            <a:srgbClr val="FA7B17"/>
          </p15:clr>
        </p15:guide>
        <p15:guide id="5" pos="1081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1 2 2" showMasterSp="0">
  <p:cSld name="White_1_2_2">
    <p:bg>
      <p:bgPr>
        <a:solidFill>
          <a:srgbClr val="FFFFFF"/>
        </a:solidFill>
      </p:bgPr>
    </p:bg>
    <p:spTree>
      <p:nvGrpSpPr>
        <p:cNvPr id="22" name="Shape 22"/>
        <p:cNvGrpSpPr/>
        <p:nvPr/>
      </p:nvGrpSpPr>
      <p:grpSpPr>
        <a:xfrm>
          <a:off x="0" y="0"/>
          <a:ext cx="0" cy="0"/>
          <a:chOff x="0" y="0"/>
          <a:chExt cx="0" cy="0"/>
        </a:xfrm>
      </p:grpSpPr>
      <p:sp>
        <p:nvSpPr>
          <p:cNvPr id="23" name="Google Shape;23;p23"/>
          <p:cNvSpPr/>
          <p:nvPr/>
        </p:nvSpPr>
        <p:spPr>
          <a:xfrm>
            <a:off x="12801600" y="0"/>
            <a:ext cx="5486400" cy="10287000"/>
          </a:xfrm>
          <a:prstGeom prst="rect">
            <a:avLst/>
          </a:prstGeom>
          <a:gradFill>
            <a:gsLst>
              <a:gs pos="0">
                <a:srgbClr val="879198"/>
              </a:gs>
              <a:gs pos="100000">
                <a:srgbClr val="DDE1E4"/>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23"/>
          <p:cNvPicPr preferRelativeResize="0"/>
          <p:nvPr/>
        </p:nvPicPr>
        <p:blipFill rotWithShape="1">
          <a:blip r:embed="rId2">
            <a:alphaModFix/>
          </a:blip>
          <a:srcRect b="0" l="0" r="0" t="0"/>
          <a:stretch/>
        </p:blipFill>
        <p:spPr>
          <a:xfrm>
            <a:off x="120484" y="9815900"/>
            <a:ext cx="1000425" cy="394901"/>
          </a:xfrm>
          <a:prstGeom prst="rect">
            <a:avLst/>
          </a:prstGeom>
          <a:noFill/>
          <a:ln>
            <a:noFill/>
          </a:ln>
        </p:spPr>
      </p:pic>
      <p:sp>
        <p:nvSpPr>
          <p:cNvPr id="25" name="Google Shape;25;p23"/>
          <p:cNvSpPr txBox="1"/>
          <p:nvPr>
            <p:ph idx="12" type="sldNum"/>
          </p:nvPr>
        </p:nvSpPr>
        <p:spPr>
          <a:xfrm>
            <a:off x="16963125" y="9753403"/>
            <a:ext cx="1097400" cy="5199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3"/>
          <p:cNvSpPr txBox="1"/>
          <p:nvPr>
            <p:ph type="title"/>
          </p:nvPr>
        </p:nvSpPr>
        <p:spPr>
          <a:xfrm>
            <a:off x="1120900" y="1130900"/>
            <a:ext cx="9945000" cy="2072100"/>
          </a:xfrm>
          <a:prstGeom prst="rect">
            <a:avLst/>
          </a:prstGeom>
          <a:noFill/>
          <a:ln>
            <a:noFill/>
          </a:ln>
        </p:spPr>
        <p:txBody>
          <a:bodyPr anchorCtr="0" anchor="t" bIns="0" lIns="0" spcFirstLastPara="1" rIns="0" wrap="square" tIns="0">
            <a:spAutoFit/>
          </a:bodyPr>
          <a:lstStyle>
            <a:lvl1pPr lvl="0" marR="0" algn="l">
              <a:lnSpc>
                <a:spcPct val="90000"/>
              </a:lnSpc>
              <a:spcBef>
                <a:spcPts val="0"/>
              </a:spcBef>
              <a:spcAft>
                <a:spcPts val="0"/>
              </a:spcAft>
              <a:buSzPts val="6000"/>
              <a:buNone/>
              <a:defRPr sz="7000">
                <a:solidFill>
                  <a:srgbClr val="000000"/>
                </a:solidFill>
                <a:latin typeface="Inter ExtraBold"/>
                <a:ea typeface="Inter ExtraBold"/>
                <a:cs typeface="Inter ExtraBold"/>
                <a:sym typeface="Inter ExtraBold"/>
              </a:defRPr>
            </a:lvl1pPr>
            <a:lvl2pPr lvl="1"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2pPr>
            <a:lvl3pPr lvl="2"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3pPr>
            <a:lvl4pPr lvl="3"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4pPr>
            <a:lvl5pPr lvl="4"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5pPr>
            <a:lvl6pPr lvl="5"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6pPr>
            <a:lvl7pPr lvl="6"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7pPr>
            <a:lvl8pPr lvl="7"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8pPr>
            <a:lvl9pPr lvl="8" marR="0" algn="l">
              <a:lnSpc>
                <a:spcPct val="90000"/>
              </a:lnSpc>
              <a:spcBef>
                <a:spcPts val="0"/>
              </a:spcBef>
              <a:spcAft>
                <a:spcPts val="0"/>
              </a:spcAft>
              <a:buSzPts val="5600"/>
              <a:buNone/>
              <a:defRPr sz="7000">
                <a:solidFill>
                  <a:srgbClr val="000000"/>
                </a:solidFill>
                <a:latin typeface="Inter ExtraBold"/>
                <a:ea typeface="Inter ExtraBold"/>
                <a:cs typeface="Inter ExtraBold"/>
                <a:sym typeface="Inter ExtraBold"/>
              </a:defRPr>
            </a:lvl9pPr>
          </a:lstStyle>
          <a:p/>
        </p:txBody>
      </p:sp>
      <p:sp>
        <p:nvSpPr>
          <p:cNvPr id="27" name="Google Shape;27;p23"/>
          <p:cNvSpPr txBox="1"/>
          <p:nvPr>
            <p:ph idx="1" type="body"/>
          </p:nvPr>
        </p:nvSpPr>
        <p:spPr>
          <a:xfrm>
            <a:off x="1120900" y="4145925"/>
            <a:ext cx="6898500" cy="50163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0"/>
              </a:spcBef>
              <a:spcAft>
                <a:spcPts val="0"/>
              </a:spcAft>
              <a:buSzPts val="3600"/>
              <a:buNone/>
              <a:defRPr>
                <a:solidFill>
                  <a:schemeClr val="lt2"/>
                </a:solidFill>
                <a:latin typeface="Inter SemiBold"/>
                <a:ea typeface="Inter SemiBold"/>
                <a:cs typeface="Inter SemiBold"/>
                <a:sym typeface="Inter SemiBold"/>
              </a:defRPr>
            </a:lvl1pPr>
            <a:lvl2pPr indent="-228600" lvl="1" marL="914400" marR="0" algn="l">
              <a:lnSpc>
                <a:spcPct val="115000"/>
              </a:lnSpc>
              <a:spcBef>
                <a:spcPts val="1000"/>
              </a:spcBef>
              <a:spcAft>
                <a:spcPts val="0"/>
              </a:spcAft>
              <a:buSzPts val="2200"/>
              <a:buNone/>
              <a:defRPr sz="2200">
                <a:solidFill>
                  <a:schemeClr val="dk2"/>
                </a:solidFill>
              </a:defRPr>
            </a:lvl2pPr>
            <a:lvl3pPr indent="-228600" lvl="2" marL="1371600" marR="0" algn="l">
              <a:lnSpc>
                <a:spcPct val="115000"/>
              </a:lnSpc>
              <a:spcBef>
                <a:spcPts val="0"/>
              </a:spcBef>
              <a:spcAft>
                <a:spcPts val="0"/>
              </a:spcAft>
              <a:buSzPts val="1600"/>
              <a:buNone/>
              <a:defRPr sz="1600">
                <a:solidFill>
                  <a:schemeClr val="dk1"/>
                </a:solidFill>
                <a:latin typeface="Inter"/>
                <a:ea typeface="Inter"/>
                <a:cs typeface="Inter"/>
                <a:sym typeface="Inter"/>
              </a:defRPr>
            </a:lvl3pPr>
            <a:lvl4pPr indent="-228600" lvl="3" marL="1828800" marR="0" algn="l">
              <a:lnSpc>
                <a:spcPct val="115000"/>
              </a:lnSpc>
              <a:spcBef>
                <a:spcPts val="0"/>
              </a:spcBef>
              <a:spcAft>
                <a:spcPts val="0"/>
              </a:spcAft>
              <a:buSzPts val="1600"/>
              <a:buNone/>
              <a:defRPr sz="1600">
                <a:solidFill>
                  <a:schemeClr val="dk1"/>
                </a:solidFill>
                <a:latin typeface="Inter"/>
                <a:ea typeface="Inter"/>
                <a:cs typeface="Inter"/>
                <a:sym typeface="Inter"/>
              </a:defRPr>
            </a:lvl4pPr>
            <a:lvl5pPr indent="-228600" lvl="4" marL="2286000" marR="0" algn="l">
              <a:lnSpc>
                <a:spcPct val="115000"/>
              </a:lnSpc>
              <a:spcBef>
                <a:spcPts val="0"/>
              </a:spcBef>
              <a:spcAft>
                <a:spcPts val="0"/>
              </a:spcAft>
              <a:buSzPts val="1600"/>
              <a:buNone/>
              <a:defRPr sz="1600">
                <a:solidFill>
                  <a:schemeClr val="dk1"/>
                </a:solidFill>
                <a:latin typeface="Inter"/>
                <a:ea typeface="Inter"/>
                <a:cs typeface="Inter"/>
                <a:sym typeface="Inter"/>
              </a:defRPr>
            </a:lvl5pPr>
            <a:lvl6pPr indent="-228600" lvl="5" marL="2743200" marR="0" algn="l">
              <a:lnSpc>
                <a:spcPct val="115000"/>
              </a:lnSpc>
              <a:spcBef>
                <a:spcPts val="0"/>
              </a:spcBef>
              <a:spcAft>
                <a:spcPts val="0"/>
              </a:spcAft>
              <a:buSzPts val="1600"/>
              <a:buNone/>
              <a:defRPr sz="1600">
                <a:solidFill>
                  <a:schemeClr val="dk1"/>
                </a:solidFill>
                <a:latin typeface="Inter"/>
                <a:ea typeface="Inter"/>
                <a:cs typeface="Inter"/>
                <a:sym typeface="Inter"/>
              </a:defRPr>
            </a:lvl6pPr>
            <a:lvl7pPr indent="-228600" lvl="6" marL="3200400" marR="0" algn="l">
              <a:lnSpc>
                <a:spcPct val="115000"/>
              </a:lnSpc>
              <a:spcBef>
                <a:spcPts val="0"/>
              </a:spcBef>
              <a:spcAft>
                <a:spcPts val="0"/>
              </a:spcAft>
              <a:buSzPts val="1600"/>
              <a:buNone/>
              <a:defRPr sz="1600">
                <a:solidFill>
                  <a:schemeClr val="dk1"/>
                </a:solidFill>
                <a:latin typeface="Inter"/>
                <a:ea typeface="Inter"/>
                <a:cs typeface="Inter"/>
                <a:sym typeface="Inter"/>
              </a:defRPr>
            </a:lvl7pPr>
            <a:lvl8pPr indent="-228600" lvl="7" marL="3657600" marR="0" algn="l">
              <a:lnSpc>
                <a:spcPct val="115000"/>
              </a:lnSpc>
              <a:spcBef>
                <a:spcPts val="0"/>
              </a:spcBef>
              <a:spcAft>
                <a:spcPts val="0"/>
              </a:spcAft>
              <a:buSzPts val="1600"/>
              <a:buNone/>
              <a:defRPr sz="1600">
                <a:solidFill>
                  <a:schemeClr val="dk1"/>
                </a:solidFill>
                <a:latin typeface="Inter"/>
                <a:ea typeface="Inter"/>
                <a:cs typeface="Inter"/>
                <a:sym typeface="Inter"/>
              </a:defRPr>
            </a:lvl8pPr>
            <a:lvl9pPr indent="-228600" lvl="8" marL="4114800" marR="0" algn="l">
              <a:lnSpc>
                <a:spcPct val="115000"/>
              </a:lnSpc>
              <a:spcBef>
                <a:spcPts val="0"/>
              </a:spcBef>
              <a:spcAft>
                <a:spcPts val="0"/>
              </a:spcAft>
              <a:buSzPts val="1600"/>
              <a:buNone/>
              <a:defRPr sz="1600">
                <a:solidFill>
                  <a:schemeClr val="dk1"/>
                </a:solidFill>
                <a:latin typeface="Inter"/>
                <a:ea typeface="Inter"/>
                <a:cs typeface="Inter"/>
                <a:sym typeface="Inte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 / wDiagram">
  <p:cSld name="TITLE_AND_BODY_2">
    <p:spTree>
      <p:nvGrpSpPr>
        <p:cNvPr id="28" name="Shape 28"/>
        <p:cNvGrpSpPr/>
        <p:nvPr/>
      </p:nvGrpSpPr>
      <p:grpSpPr>
        <a:xfrm>
          <a:off x="0" y="0"/>
          <a:ext cx="0" cy="0"/>
          <a:chOff x="0" y="0"/>
          <a:chExt cx="0" cy="0"/>
        </a:xfrm>
      </p:grpSpPr>
      <p:pic>
        <p:nvPicPr>
          <p:cNvPr id="29" name="Google Shape;29;g22e718f10f2_0_184"/>
          <p:cNvPicPr preferRelativeResize="0"/>
          <p:nvPr/>
        </p:nvPicPr>
        <p:blipFill>
          <a:blip r:embed="rId2">
            <a:alphaModFix amt="50000"/>
          </a:blip>
          <a:stretch>
            <a:fillRect/>
          </a:stretch>
        </p:blipFill>
        <p:spPr>
          <a:xfrm>
            <a:off x="0" y="-9450"/>
            <a:ext cx="18288000" cy="10287000"/>
          </a:xfrm>
          <a:prstGeom prst="rect">
            <a:avLst/>
          </a:prstGeom>
          <a:noFill/>
          <a:ln>
            <a:noFill/>
          </a:ln>
        </p:spPr>
      </p:pic>
      <p:sp>
        <p:nvSpPr>
          <p:cNvPr id="30" name="Google Shape;30;g22e718f10f2_0_184"/>
          <p:cNvSpPr txBox="1"/>
          <p:nvPr>
            <p:ph idx="1" type="body"/>
          </p:nvPr>
        </p:nvSpPr>
        <p:spPr>
          <a:xfrm>
            <a:off x="6662100" y="2728500"/>
            <a:ext cx="4753500" cy="2937300"/>
          </a:xfrm>
          <a:prstGeom prst="rect">
            <a:avLst/>
          </a:prstGeom>
        </p:spPr>
        <p:txBody>
          <a:bodyPr anchorCtr="0" anchor="t" bIns="0" lIns="0" spcFirstLastPara="1" rIns="0" wrap="square" tIns="0">
            <a:spAutoFit/>
          </a:bodyPr>
          <a:lstStyle>
            <a:lvl1pPr indent="-228600" lvl="0" marL="457200" marR="0" rtl="0" algn="l">
              <a:lnSpc>
                <a:spcPct val="90000"/>
              </a:lnSpc>
              <a:spcBef>
                <a:spcPts val="0"/>
              </a:spcBef>
              <a:spcAft>
                <a:spcPts val="0"/>
              </a:spcAft>
              <a:buNone/>
              <a:defRPr>
                <a:solidFill>
                  <a:schemeClr val="lt2"/>
                </a:solidFill>
                <a:latin typeface="Inter SemiBold"/>
                <a:ea typeface="Inter SemiBold"/>
                <a:cs typeface="Inter SemiBold"/>
                <a:sym typeface="Inter SemiBold"/>
              </a:defRPr>
            </a:lvl1pPr>
            <a:lvl2pPr indent="-228600" lvl="1" marL="914400" marR="0" rtl="0" algn="l">
              <a:lnSpc>
                <a:spcPct val="115000"/>
              </a:lnSpc>
              <a:spcBef>
                <a:spcPts val="1000"/>
              </a:spcBef>
              <a:spcAft>
                <a:spcPts val="0"/>
              </a:spcAft>
              <a:buNone/>
              <a:defRPr sz="2200">
                <a:solidFill>
                  <a:schemeClr val="dk2"/>
                </a:solidFill>
              </a:defRPr>
            </a:lvl2pPr>
            <a:lvl3pPr indent="-228600" lvl="2" marL="1371600" marR="0" rtl="0" algn="l">
              <a:lnSpc>
                <a:spcPct val="115000"/>
              </a:lnSpc>
              <a:spcBef>
                <a:spcPts val="0"/>
              </a:spcBef>
              <a:spcAft>
                <a:spcPts val="0"/>
              </a:spcAft>
              <a:buNone/>
              <a:defRPr sz="1600">
                <a:solidFill>
                  <a:schemeClr val="dk1"/>
                </a:solidFill>
                <a:latin typeface="Inter"/>
                <a:ea typeface="Inter"/>
                <a:cs typeface="Inter"/>
                <a:sym typeface="Inter"/>
              </a:defRPr>
            </a:lvl3pPr>
            <a:lvl4pPr indent="-228600" lvl="3" marL="1828800" marR="0" rtl="0" algn="l">
              <a:lnSpc>
                <a:spcPct val="115000"/>
              </a:lnSpc>
              <a:spcBef>
                <a:spcPts val="0"/>
              </a:spcBef>
              <a:spcAft>
                <a:spcPts val="0"/>
              </a:spcAft>
              <a:buNone/>
              <a:defRPr sz="1600">
                <a:solidFill>
                  <a:schemeClr val="dk1"/>
                </a:solidFill>
                <a:latin typeface="Inter"/>
                <a:ea typeface="Inter"/>
                <a:cs typeface="Inter"/>
                <a:sym typeface="Inter"/>
              </a:defRPr>
            </a:lvl4pPr>
            <a:lvl5pPr indent="-228600" lvl="4" marL="2286000" marR="0" rtl="0" algn="l">
              <a:lnSpc>
                <a:spcPct val="115000"/>
              </a:lnSpc>
              <a:spcBef>
                <a:spcPts val="0"/>
              </a:spcBef>
              <a:spcAft>
                <a:spcPts val="0"/>
              </a:spcAft>
              <a:buNone/>
              <a:defRPr sz="1600">
                <a:solidFill>
                  <a:schemeClr val="dk1"/>
                </a:solidFill>
                <a:latin typeface="Inter"/>
                <a:ea typeface="Inter"/>
                <a:cs typeface="Inter"/>
                <a:sym typeface="Inter"/>
              </a:defRPr>
            </a:lvl5pPr>
            <a:lvl6pPr indent="-228600" lvl="5" marL="2743200" marR="0" rtl="0" algn="l">
              <a:lnSpc>
                <a:spcPct val="115000"/>
              </a:lnSpc>
              <a:spcBef>
                <a:spcPts val="0"/>
              </a:spcBef>
              <a:spcAft>
                <a:spcPts val="0"/>
              </a:spcAft>
              <a:buNone/>
              <a:defRPr sz="1600">
                <a:solidFill>
                  <a:schemeClr val="dk1"/>
                </a:solidFill>
                <a:latin typeface="Inter"/>
                <a:ea typeface="Inter"/>
                <a:cs typeface="Inter"/>
                <a:sym typeface="Inter"/>
              </a:defRPr>
            </a:lvl6pPr>
            <a:lvl7pPr indent="-228600" lvl="6" marL="3200400" marR="0" rtl="0" algn="l">
              <a:lnSpc>
                <a:spcPct val="115000"/>
              </a:lnSpc>
              <a:spcBef>
                <a:spcPts val="0"/>
              </a:spcBef>
              <a:spcAft>
                <a:spcPts val="0"/>
              </a:spcAft>
              <a:buNone/>
              <a:defRPr sz="1600">
                <a:solidFill>
                  <a:schemeClr val="dk1"/>
                </a:solidFill>
                <a:latin typeface="Inter"/>
                <a:ea typeface="Inter"/>
                <a:cs typeface="Inter"/>
                <a:sym typeface="Inter"/>
              </a:defRPr>
            </a:lvl7pPr>
            <a:lvl8pPr indent="-228600" lvl="7" marL="3657600" marR="0" rtl="0" algn="l">
              <a:lnSpc>
                <a:spcPct val="115000"/>
              </a:lnSpc>
              <a:spcBef>
                <a:spcPts val="0"/>
              </a:spcBef>
              <a:spcAft>
                <a:spcPts val="0"/>
              </a:spcAft>
              <a:buNone/>
              <a:defRPr sz="1600">
                <a:solidFill>
                  <a:schemeClr val="dk1"/>
                </a:solidFill>
                <a:latin typeface="Inter"/>
                <a:ea typeface="Inter"/>
                <a:cs typeface="Inter"/>
                <a:sym typeface="Inter"/>
              </a:defRPr>
            </a:lvl8pPr>
            <a:lvl9pPr indent="-228600" lvl="8" marL="4114800" marR="0" rtl="0" algn="l">
              <a:lnSpc>
                <a:spcPct val="115000"/>
              </a:lnSpc>
              <a:spcBef>
                <a:spcPts val="0"/>
              </a:spcBef>
              <a:spcAft>
                <a:spcPts val="0"/>
              </a:spcAft>
              <a:buNone/>
              <a:defRPr sz="1600">
                <a:solidFill>
                  <a:schemeClr val="dk1"/>
                </a:solidFill>
                <a:latin typeface="Inter"/>
                <a:ea typeface="Inter"/>
                <a:cs typeface="Inter"/>
                <a:sym typeface="Inter"/>
              </a:defRPr>
            </a:lvl9pPr>
          </a:lstStyle>
          <a:p/>
        </p:txBody>
      </p:sp>
      <p:sp>
        <p:nvSpPr>
          <p:cNvPr id="31" name="Google Shape;31;g22e718f10f2_0_184"/>
          <p:cNvSpPr txBox="1"/>
          <p:nvPr>
            <p:ph idx="2" type="body"/>
          </p:nvPr>
        </p:nvSpPr>
        <p:spPr>
          <a:xfrm>
            <a:off x="12356325" y="2728500"/>
            <a:ext cx="4753500" cy="2937300"/>
          </a:xfrm>
          <a:prstGeom prst="rect">
            <a:avLst/>
          </a:prstGeom>
        </p:spPr>
        <p:txBody>
          <a:bodyPr anchorCtr="0" anchor="t" bIns="0" lIns="0" spcFirstLastPara="1" rIns="0" wrap="square" tIns="0">
            <a:spAutoFit/>
          </a:bodyPr>
          <a:lstStyle>
            <a:lvl1pPr indent="-228600" lvl="0" marL="457200" marR="0" rtl="0" algn="l">
              <a:lnSpc>
                <a:spcPct val="90000"/>
              </a:lnSpc>
              <a:spcBef>
                <a:spcPts val="0"/>
              </a:spcBef>
              <a:spcAft>
                <a:spcPts val="0"/>
              </a:spcAft>
              <a:buNone/>
              <a:defRPr>
                <a:solidFill>
                  <a:schemeClr val="lt2"/>
                </a:solidFill>
                <a:latin typeface="Inter SemiBold"/>
                <a:ea typeface="Inter SemiBold"/>
                <a:cs typeface="Inter SemiBold"/>
                <a:sym typeface="Inter SemiBold"/>
              </a:defRPr>
            </a:lvl1pPr>
            <a:lvl2pPr indent="-228600" lvl="1" marL="914400" marR="0" rtl="0" algn="l">
              <a:lnSpc>
                <a:spcPct val="115000"/>
              </a:lnSpc>
              <a:spcBef>
                <a:spcPts val="1000"/>
              </a:spcBef>
              <a:spcAft>
                <a:spcPts val="0"/>
              </a:spcAft>
              <a:buNone/>
              <a:defRPr sz="2200">
                <a:solidFill>
                  <a:schemeClr val="dk2"/>
                </a:solidFill>
              </a:defRPr>
            </a:lvl2pPr>
            <a:lvl3pPr indent="-228600" lvl="2" marL="1371600" marR="0" rtl="0" algn="l">
              <a:lnSpc>
                <a:spcPct val="115000"/>
              </a:lnSpc>
              <a:spcBef>
                <a:spcPts val="0"/>
              </a:spcBef>
              <a:spcAft>
                <a:spcPts val="0"/>
              </a:spcAft>
              <a:buNone/>
              <a:defRPr sz="1600">
                <a:solidFill>
                  <a:schemeClr val="dk1"/>
                </a:solidFill>
                <a:latin typeface="Inter"/>
                <a:ea typeface="Inter"/>
                <a:cs typeface="Inter"/>
                <a:sym typeface="Inter"/>
              </a:defRPr>
            </a:lvl3pPr>
            <a:lvl4pPr indent="-228600" lvl="3" marL="1828800" marR="0" rtl="0" algn="l">
              <a:lnSpc>
                <a:spcPct val="115000"/>
              </a:lnSpc>
              <a:spcBef>
                <a:spcPts val="0"/>
              </a:spcBef>
              <a:spcAft>
                <a:spcPts val="0"/>
              </a:spcAft>
              <a:buNone/>
              <a:defRPr sz="1600">
                <a:solidFill>
                  <a:schemeClr val="dk1"/>
                </a:solidFill>
                <a:latin typeface="Inter"/>
                <a:ea typeface="Inter"/>
                <a:cs typeface="Inter"/>
                <a:sym typeface="Inter"/>
              </a:defRPr>
            </a:lvl4pPr>
            <a:lvl5pPr indent="-228600" lvl="4" marL="2286000" marR="0" rtl="0" algn="l">
              <a:lnSpc>
                <a:spcPct val="115000"/>
              </a:lnSpc>
              <a:spcBef>
                <a:spcPts val="0"/>
              </a:spcBef>
              <a:spcAft>
                <a:spcPts val="0"/>
              </a:spcAft>
              <a:buNone/>
              <a:defRPr sz="1600">
                <a:solidFill>
                  <a:schemeClr val="dk1"/>
                </a:solidFill>
                <a:latin typeface="Inter"/>
                <a:ea typeface="Inter"/>
                <a:cs typeface="Inter"/>
                <a:sym typeface="Inter"/>
              </a:defRPr>
            </a:lvl5pPr>
            <a:lvl6pPr indent="-228600" lvl="5" marL="2743200" marR="0" rtl="0" algn="l">
              <a:lnSpc>
                <a:spcPct val="115000"/>
              </a:lnSpc>
              <a:spcBef>
                <a:spcPts val="0"/>
              </a:spcBef>
              <a:spcAft>
                <a:spcPts val="0"/>
              </a:spcAft>
              <a:buNone/>
              <a:defRPr sz="1600">
                <a:solidFill>
                  <a:schemeClr val="dk1"/>
                </a:solidFill>
                <a:latin typeface="Inter"/>
                <a:ea typeface="Inter"/>
                <a:cs typeface="Inter"/>
                <a:sym typeface="Inter"/>
              </a:defRPr>
            </a:lvl6pPr>
            <a:lvl7pPr indent="-228600" lvl="6" marL="3200400" marR="0" rtl="0" algn="l">
              <a:lnSpc>
                <a:spcPct val="115000"/>
              </a:lnSpc>
              <a:spcBef>
                <a:spcPts val="0"/>
              </a:spcBef>
              <a:spcAft>
                <a:spcPts val="0"/>
              </a:spcAft>
              <a:buNone/>
              <a:defRPr sz="1600">
                <a:solidFill>
                  <a:schemeClr val="dk1"/>
                </a:solidFill>
                <a:latin typeface="Inter"/>
                <a:ea typeface="Inter"/>
                <a:cs typeface="Inter"/>
                <a:sym typeface="Inter"/>
              </a:defRPr>
            </a:lvl7pPr>
            <a:lvl8pPr indent="-228600" lvl="7" marL="3657600" marR="0" rtl="0" algn="l">
              <a:lnSpc>
                <a:spcPct val="115000"/>
              </a:lnSpc>
              <a:spcBef>
                <a:spcPts val="0"/>
              </a:spcBef>
              <a:spcAft>
                <a:spcPts val="0"/>
              </a:spcAft>
              <a:buNone/>
              <a:defRPr sz="1600">
                <a:solidFill>
                  <a:schemeClr val="dk1"/>
                </a:solidFill>
                <a:latin typeface="Inter"/>
                <a:ea typeface="Inter"/>
                <a:cs typeface="Inter"/>
                <a:sym typeface="Inter"/>
              </a:defRPr>
            </a:lvl8pPr>
            <a:lvl9pPr indent="-228600" lvl="8" marL="4114800" marR="0" rtl="0" algn="l">
              <a:lnSpc>
                <a:spcPct val="115000"/>
              </a:lnSpc>
              <a:spcBef>
                <a:spcPts val="0"/>
              </a:spcBef>
              <a:spcAft>
                <a:spcPts val="0"/>
              </a:spcAft>
              <a:buNone/>
              <a:defRPr sz="1600">
                <a:solidFill>
                  <a:schemeClr val="dk1"/>
                </a:solidFill>
                <a:latin typeface="Inter"/>
                <a:ea typeface="Inter"/>
                <a:cs typeface="Inter"/>
                <a:sym typeface="Inter"/>
              </a:defRPr>
            </a:lvl9pPr>
          </a:lstStyle>
          <a:p/>
        </p:txBody>
      </p:sp>
      <p:sp>
        <p:nvSpPr>
          <p:cNvPr id="32" name="Google Shape;32;g22e718f10f2_0_184"/>
          <p:cNvSpPr txBox="1"/>
          <p:nvPr>
            <p:ph idx="3" type="body"/>
          </p:nvPr>
        </p:nvSpPr>
        <p:spPr>
          <a:xfrm>
            <a:off x="1120900" y="2728500"/>
            <a:ext cx="4753500" cy="2937300"/>
          </a:xfrm>
          <a:prstGeom prst="rect">
            <a:avLst/>
          </a:prstGeom>
        </p:spPr>
        <p:txBody>
          <a:bodyPr anchorCtr="0" anchor="t" bIns="0" lIns="0" spcFirstLastPara="1" rIns="0" wrap="square" tIns="0">
            <a:spAutoFit/>
          </a:bodyPr>
          <a:lstStyle>
            <a:lvl1pPr indent="-228600" lvl="0" marL="457200" marR="0" rtl="0" algn="l">
              <a:lnSpc>
                <a:spcPct val="90000"/>
              </a:lnSpc>
              <a:spcBef>
                <a:spcPts val="0"/>
              </a:spcBef>
              <a:spcAft>
                <a:spcPts val="0"/>
              </a:spcAft>
              <a:buNone/>
              <a:defRPr>
                <a:solidFill>
                  <a:schemeClr val="lt2"/>
                </a:solidFill>
                <a:latin typeface="Inter SemiBold"/>
                <a:ea typeface="Inter SemiBold"/>
                <a:cs typeface="Inter SemiBold"/>
                <a:sym typeface="Inter SemiBold"/>
              </a:defRPr>
            </a:lvl1pPr>
            <a:lvl2pPr indent="-228600" lvl="1" marL="914400" marR="0" rtl="0" algn="l">
              <a:lnSpc>
                <a:spcPct val="115000"/>
              </a:lnSpc>
              <a:spcBef>
                <a:spcPts val="1000"/>
              </a:spcBef>
              <a:spcAft>
                <a:spcPts val="0"/>
              </a:spcAft>
              <a:buNone/>
              <a:defRPr sz="2200">
                <a:solidFill>
                  <a:schemeClr val="dk2"/>
                </a:solidFill>
                <a:latin typeface="Inter SemiBold"/>
                <a:ea typeface="Inter SemiBold"/>
                <a:cs typeface="Inter SemiBold"/>
                <a:sym typeface="Inter SemiBold"/>
              </a:defRPr>
            </a:lvl2pPr>
            <a:lvl3pPr indent="-228600" lvl="2" marL="1371600" marR="0" rtl="0" algn="l">
              <a:lnSpc>
                <a:spcPct val="115000"/>
              </a:lnSpc>
              <a:spcBef>
                <a:spcPts val="1000"/>
              </a:spcBef>
              <a:spcAft>
                <a:spcPts val="0"/>
              </a:spcAft>
              <a:buNone/>
              <a:defRPr sz="1600">
                <a:solidFill>
                  <a:schemeClr val="dk1"/>
                </a:solidFill>
                <a:latin typeface="Inter"/>
                <a:ea typeface="Inter"/>
                <a:cs typeface="Inter"/>
                <a:sym typeface="Inter"/>
              </a:defRPr>
            </a:lvl3pPr>
            <a:lvl4pPr indent="-228600" lvl="3" marL="1828800" marR="0" rtl="0" algn="l">
              <a:lnSpc>
                <a:spcPct val="115000"/>
              </a:lnSpc>
              <a:spcBef>
                <a:spcPts val="0"/>
              </a:spcBef>
              <a:spcAft>
                <a:spcPts val="0"/>
              </a:spcAft>
              <a:buNone/>
              <a:defRPr sz="1600">
                <a:solidFill>
                  <a:schemeClr val="dk1"/>
                </a:solidFill>
                <a:latin typeface="Inter"/>
                <a:ea typeface="Inter"/>
                <a:cs typeface="Inter"/>
                <a:sym typeface="Inter"/>
              </a:defRPr>
            </a:lvl4pPr>
            <a:lvl5pPr indent="-228600" lvl="4" marL="2286000" marR="0" rtl="0" algn="l">
              <a:lnSpc>
                <a:spcPct val="115000"/>
              </a:lnSpc>
              <a:spcBef>
                <a:spcPts val="0"/>
              </a:spcBef>
              <a:spcAft>
                <a:spcPts val="0"/>
              </a:spcAft>
              <a:buNone/>
              <a:defRPr sz="1600">
                <a:solidFill>
                  <a:schemeClr val="dk1"/>
                </a:solidFill>
                <a:latin typeface="Inter"/>
                <a:ea typeface="Inter"/>
                <a:cs typeface="Inter"/>
                <a:sym typeface="Inter"/>
              </a:defRPr>
            </a:lvl5pPr>
            <a:lvl6pPr indent="-228600" lvl="5" marL="2743200" marR="0" rtl="0" algn="l">
              <a:lnSpc>
                <a:spcPct val="115000"/>
              </a:lnSpc>
              <a:spcBef>
                <a:spcPts val="0"/>
              </a:spcBef>
              <a:spcAft>
                <a:spcPts val="0"/>
              </a:spcAft>
              <a:buNone/>
              <a:defRPr sz="1600">
                <a:solidFill>
                  <a:schemeClr val="dk1"/>
                </a:solidFill>
                <a:latin typeface="Inter"/>
                <a:ea typeface="Inter"/>
                <a:cs typeface="Inter"/>
                <a:sym typeface="Inter"/>
              </a:defRPr>
            </a:lvl6pPr>
            <a:lvl7pPr indent="-228600" lvl="6" marL="3200400" marR="0" rtl="0" algn="l">
              <a:lnSpc>
                <a:spcPct val="115000"/>
              </a:lnSpc>
              <a:spcBef>
                <a:spcPts val="0"/>
              </a:spcBef>
              <a:spcAft>
                <a:spcPts val="0"/>
              </a:spcAft>
              <a:buNone/>
              <a:defRPr sz="1600">
                <a:solidFill>
                  <a:schemeClr val="dk1"/>
                </a:solidFill>
                <a:latin typeface="Inter"/>
                <a:ea typeface="Inter"/>
                <a:cs typeface="Inter"/>
                <a:sym typeface="Inter"/>
              </a:defRPr>
            </a:lvl7pPr>
            <a:lvl8pPr indent="-228600" lvl="7" marL="3657600" marR="0" rtl="0" algn="l">
              <a:lnSpc>
                <a:spcPct val="115000"/>
              </a:lnSpc>
              <a:spcBef>
                <a:spcPts val="0"/>
              </a:spcBef>
              <a:spcAft>
                <a:spcPts val="0"/>
              </a:spcAft>
              <a:buNone/>
              <a:defRPr sz="1600">
                <a:solidFill>
                  <a:schemeClr val="dk1"/>
                </a:solidFill>
                <a:latin typeface="Inter"/>
                <a:ea typeface="Inter"/>
                <a:cs typeface="Inter"/>
                <a:sym typeface="Inter"/>
              </a:defRPr>
            </a:lvl8pPr>
            <a:lvl9pPr indent="-228600" lvl="8" marL="4114800" marR="0" rtl="0" algn="l">
              <a:lnSpc>
                <a:spcPct val="115000"/>
              </a:lnSpc>
              <a:spcBef>
                <a:spcPts val="0"/>
              </a:spcBef>
              <a:spcAft>
                <a:spcPts val="0"/>
              </a:spcAft>
              <a:buNone/>
              <a:defRPr sz="1600">
                <a:solidFill>
                  <a:schemeClr val="dk1"/>
                </a:solidFill>
                <a:latin typeface="Inter"/>
                <a:ea typeface="Inter"/>
                <a:cs typeface="Inter"/>
                <a:sym typeface="Inter"/>
              </a:defRPr>
            </a:lvl9pPr>
          </a:lstStyle>
          <a:p/>
        </p:txBody>
      </p:sp>
      <p:cxnSp>
        <p:nvCxnSpPr>
          <p:cNvPr id="33" name="Google Shape;33;g22e718f10f2_0_184"/>
          <p:cNvCxnSpPr/>
          <p:nvPr/>
        </p:nvCxnSpPr>
        <p:spPr>
          <a:xfrm>
            <a:off x="6320825" y="2728500"/>
            <a:ext cx="0" cy="1824300"/>
          </a:xfrm>
          <a:prstGeom prst="straightConnector1">
            <a:avLst/>
          </a:prstGeom>
          <a:noFill/>
          <a:ln cap="flat" cmpd="sng" w="9525">
            <a:solidFill>
              <a:schemeClr val="dk2"/>
            </a:solidFill>
            <a:prstDash val="dot"/>
            <a:round/>
            <a:headEnd len="med" w="med" type="none"/>
            <a:tailEnd len="med" w="med" type="none"/>
          </a:ln>
        </p:spPr>
      </p:cxnSp>
      <p:cxnSp>
        <p:nvCxnSpPr>
          <p:cNvPr id="34" name="Google Shape;34;g22e718f10f2_0_184"/>
          <p:cNvCxnSpPr/>
          <p:nvPr/>
        </p:nvCxnSpPr>
        <p:spPr>
          <a:xfrm>
            <a:off x="11967175" y="2728500"/>
            <a:ext cx="0" cy="1824300"/>
          </a:xfrm>
          <a:prstGeom prst="straightConnector1">
            <a:avLst/>
          </a:prstGeom>
          <a:noFill/>
          <a:ln cap="flat" cmpd="sng" w="9525">
            <a:solidFill>
              <a:schemeClr val="dk2"/>
            </a:solidFill>
            <a:prstDash val="dot"/>
            <a:round/>
            <a:headEnd len="med" w="med" type="none"/>
            <a:tailEnd len="med" w="med" type="none"/>
          </a:ln>
        </p:spPr>
      </p:cxnSp>
      <p:sp>
        <p:nvSpPr>
          <p:cNvPr id="35" name="Google Shape;35;g22e718f10f2_0_184"/>
          <p:cNvSpPr txBox="1"/>
          <p:nvPr>
            <p:ph type="title"/>
          </p:nvPr>
        </p:nvSpPr>
        <p:spPr>
          <a:xfrm>
            <a:off x="1120900" y="673700"/>
            <a:ext cx="16042500" cy="1145400"/>
          </a:xfrm>
          <a:prstGeom prst="rect">
            <a:avLst/>
          </a:prstGeom>
        </p:spPr>
        <p:txBody>
          <a:bodyPr anchorCtr="0" anchor="t" bIns="0" lIns="0" spcFirstLastPara="1" rIns="0" wrap="square" tIns="0">
            <a:noAutofit/>
          </a:bodyPr>
          <a:lstStyle>
            <a:lvl1pPr indent="0" lvl="0" marL="0" marR="0" rtl="0" algn="l">
              <a:lnSpc>
                <a:spcPct val="90000"/>
              </a:lnSpc>
              <a:spcBef>
                <a:spcPts val="0"/>
              </a:spcBef>
              <a:spcAft>
                <a:spcPts val="0"/>
              </a:spcAft>
              <a:buNone/>
              <a:defRPr sz="6300">
                <a:latin typeface="Inter ExtraBold"/>
                <a:ea typeface="Inter ExtraBold"/>
                <a:cs typeface="Inter ExtraBold"/>
                <a:sym typeface="Inter ExtraBold"/>
              </a:defRPr>
            </a:lvl1pPr>
            <a:lvl2pPr indent="0" lvl="1"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2pPr>
            <a:lvl3pPr indent="0" lvl="2"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3pPr>
            <a:lvl4pPr indent="0" lvl="3"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4pPr>
            <a:lvl5pPr indent="0" lvl="4"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5pPr>
            <a:lvl6pPr indent="0" lvl="5"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6pPr>
            <a:lvl7pPr indent="0" lvl="6"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7pPr>
            <a:lvl8pPr indent="0" lvl="7"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8pPr>
            <a:lvl9pPr indent="0" lvl="8" marL="0" marR="0" rtl="0" algn="l">
              <a:lnSpc>
                <a:spcPct val="90000"/>
              </a:lnSpc>
              <a:spcBef>
                <a:spcPts val="0"/>
              </a:spcBef>
              <a:spcAft>
                <a:spcPts val="0"/>
              </a:spcAft>
              <a:buNone/>
              <a:defRPr sz="6300">
                <a:solidFill>
                  <a:srgbClr val="000000"/>
                </a:solidFill>
                <a:latin typeface="Inter ExtraBold"/>
                <a:ea typeface="Inter ExtraBold"/>
                <a:cs typeface="Inter ExtraBold"/>
                <a:sym typeface="Inter ExtraBold"/>
              </a:defRPr>
            </a:lvl9pPr>
          </a:lstStyle>
          <a:p/>
        </p:txBody>
      </p:sp>
      <p:pic>
        <p:nvPicPr>
          <p:cNvPr id="36" name="Google Shape;36;g22e718f10f2_0_184"/>
          <p:cNvPicPr preferRelativeResize="0"/>
          <p:nvPr/>
        </p:nvPicPr>
        <p:blipFill rotWithShape="1">
          <a:blip r:embed="rId3">
            <a:alphaModFix/>
          </a:blip>
          <a:srcRect b="0" l="0" r="0" t="0"/>
          <a:stretch/>
        </p:blipFill>
        <p:spPr>
          <a:xfrm>
            <a:off x="120484" y="9815900"/>
            <a:ext cx="1000425" cy="394901"/>
          </a:xfrm>
          <a:prstGeom prst="rect">
            <a:avLst/>
          </a:prstGeom>
          <a:noFill/>
          <a:ln>
            <a:noFill/>
          </a:ln>
        </p:spPr>
      </p:pic>
      <p:sp>
        <p:nvSpPr>
          <p:cNvPr id="37" name="Google Shape;37;g22e718f10f2_0_184"/>
          <p:cNvSpPr txBox="1"/>
          <p:nvPr>
            <p:ph idx="12" type="sldNum"/>
          </p:nvPr>
        </p:nvSpPr>
        <p:spPr>
          <a:xfrm>
            <a:off x="16963125" y="9753403"/>
            <a:ext cx="1097400" cy="519900"/>
          </a:xfrm>
          <a:prstGeom prst="rect">
            <a:avLst/>
          </a:prstGeom>
        </p:spPr>
        <p:txBody>
          <a:bodyPr anchorCtr="0" anchor="ctr" bIns="0" lIns="0" spcFirstLastPara="1" rIns="0" wrap="square" tIns="0">
            <a:noAutofit/>
          </a:bodyPr>
          <a:lstStyle>
            <a:lvl1pPr lvl="0" rtl="0">
              <a:buNone/>
              <a:defRPr sz="1400">
                <a:latin typeface="Inter"/>
                <a:ea typeface="Inter"/>
                <a:cs typeface="Inter"/>
                <a:sym typeface="Inter"/>
              </a:defRPr>
            </a:lvl1pPr>
            <a:lvl2pPr lvl="1" rtl="0">
              <a:buNone/>
              <a:defRPr sz="1400">
                <a:latin typeface="Inter"/>
                <a:ea typeface="Inter"/>
                <a:cs typeface="Inter"/>
                <a:sym typeface="Inter"/>
              </a:defRPr>
            </a:lvl2pPr>
            <a:lvl3pPr lvl="2" rtl="0">
              <a:buNone/>
              <a:defRPr sz="1400">
                <a:latin typeface="Inter"/>
                <a:ea typeface="Inter"/>
                <a:cs typeface="Inter"/>
                <a:sym typeface="Inter"/>
              </a:defRPr>
            </a:lvl3pPr>
            <a:lvl4pPr lvl="3" rtl="0">
              <a:buNone/>
              <a:defRPr sz="1400">
                <a:latin typeface="Inter"/>
                <a:ea typeface="Inter"/>
                <a:cs typeface="Inter"/>
                <a:sym typeface="Inter"/>
              </a:defRPr>
            </a:lvl4pPr>
            <a:lvl5pPr lvl="4" rtl="0">
              <a:buNone/>
              <a:defRPr sz="1400">
                <a:latin typeface="Inter"/>
                <a:ea typeface="Inter"/>
                <a:cs typeface="Inter"/>
                <a:sym typeface="Inter"/>
              </a:defRPr>
            </a:lvl5pPr>
            <a:lvl6pPr lvl="5" rtl="0">
              <a:buNone/>
              <a:defRPr sz="1400">
                <a:latin typeface="Inter"/>
                <a:ea typeface="Inter"/>
                <a:cs typeface="Inter"/>
                <a:sym typeface="Inter"/>
              </a:defRPr>
            </a:lvl6pPr>
            <a:lvl7pPr lvl="6" rtl="0">
              <a:buNone/>
              <a:defRPr sz="1400">
                <a:latin typeface="Inter"/>
                <a:ea typeface="Inter"/>
                <a:cs typeface="Inter"/>
                <a:sym typeface="Inter"/>
              </a:defRPr>
            </a:lvl7pPr>
            <a:lvl8pPr lvl="7" rtl="0">
              <a:buNone/>
              <a:defRPr sz="1400">
                <a:latin typeface="Inter"/>
                <a:ea typeface="Inter"/>
                <a:cs typeface="Inter"/>
                <a:sym typeface="Inter"/>
              </a:defRPr>
            </a:lvl8pPr>
            <a:lvl9pPr lvl="8" rtl="0">
              <a:buNone/>
              <a:defRPr sz="1400">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g22e718f10f2_0_184"/>
          <p:cNvSpPr txBox="1"/>
          <p:nvPr>
            <p:ph idx="4" type="body"/>
          </p:nvPr>
        </p:nvSpPr>
        <p:spPr>
          <a:xfrm>
            <a:off x="1120875" y="6224200"/>
            <a:ext cx="16042500" cy="2937300"/>
          </a:xfrm>
          <a:prstGeom prst="rect">
            <a:avLst/>
          </a:prstGeom>
        </p:spPr>
        <p:txBody>
          <a:bodyPr anchorCtr="0" anchor="t" bIns="182850" lIns="182850" spcFirstLastPara="1" rIns="182850" wrap="square" tIns="182850">
            <a:spAutoFit/>
          </a:bodyPr>
          <a:lstStyle>
            <a:lvl1pPr indent="-228600" lvl="0" marL="457200" rtl="0">
              <a:spcBef>
                <a:spcPts val="0"/>
              </a:spcBef>
              <a:spcAft>
                <a:spcPts val="0"/>
              </a:spcAft>
              <a:buSzPts val="3600"/>
              <a:buNone/>
              <a:defRPr/>
            </a:lvl1pPr>
            <a:lvl2pPr indent="-228600" lvl="1" marL="914400" rtl="0">
              <a:spcBef>
                <a:spcPts val="1000"/>
              </a:spcBef>
              <a:spcAft>
                <a:spcPts val="0"/>
              </a:spcAft>
              <a:buSzPts val="2200"/>
              <a:buNone/>
              <a:defRPr/>
            </a:lvl2pPr>
            <a:lvl3pPr indent="-228600" lvl="2" marL="1371600" rtl="0">
              <a:spcBef>
                <a:spcPts val="0"/>
              </a:spcBef>
              <a:spcAft>
                <a:spcPts val="0"/>
              </a:spcAft>
              <a:buSzPts val="1600"/>
              <a:buNone/>
              <a:defRPr/>
            </a:lvl3pPr>
            <a:lvl4pPr indent="-228600" lvl="3" marL="1828800" rtl="0">
              <a:spcBef>
                <a:spcPts val="0"/>
              </a:spcBef>
              <a:spcAft>
                <a:spcPts val="0"/>
              </a:spcAft>
              <a:buSzPts val="1600"/>
              <a:buNone/>
              <a:defRPr/>
            </a:lvl4pPr>
            <a:lvl5pPr indent="-228600" lvl="4" marL="2286000" rtl="0">
              <a:spcBef>
                <a:spcPts val="0"/>
              </a:spcBef>
              <a:spcAft>
                <a:spcPts val="0"/>
              </a:spcAft>
              <a:buSzPts val="1600"/>
              <a:buNone/>
              <a:defRPr/>
            </a:lvl5pPr>
            <a:lvl6pPr indent="-228600" lvl="5" marL="2743200" rtl="0">
              <a:spcBef>
                <a:spcPts val="0"/>
              </a:spcBef>
              <a:spcAft>
                <a:spcPts val="0"/>
              </a:spcAft>
              <a:buSzPts val="1600"/>
              <a:buNone/>
              <a:defRPr/>
            </a:lvl6pPr>
            <a:lvl7pPr indent="-228600" lvl="6" marL="3200400" rtl="0">
              <a:spcBef>
                <a:spcPts val="0"/>
              </a:spcBef>
              <a:spcAft>
                <a:spcPts val="0"/>
              </a:spcAft>
              <a:buSzPts val="1600"/>
              <a:buNone/>
              <a:defRPr/>
            </a:lvl7pPr>
            <a:lvl8pPr indent="-228600" lvl="7" marL="3657600" rtl="0">
              <a:spcBef>
                <a:spcPts val="0"/>
              </a:spcBef>
              <a:spcAft>
                <a:spcPts val="0"/>
              </a:spcAft>
              <a:buSzPts val="1600"/>
              <a:buNone/>
              <a:defRPr/>
            </a:lvl8pPr>
            <a:lvl9pPr indent="-228600" lvl="8" marL="4114800" rtl="0">
              <a:spcBef>
                <a:spcPts val="0"/>
              </a:spcBef>
              <a:spcAft>
                <a:spcPts val="0"/>
              </a:spcAft>
              <a:buSzPts val="1600"/>
              <a:buNone/>
              <a:defRPr/>
            </a:lvl9pPr>
          </a:lstStyle>
          <a:p/>
        </p:txBody>
      </p:sp>
    </p:spTree>
  </p:cSld>
  <p:clrMapOvr>
    <a:masterClrMapping/>
  </p:clrMapOvr>
  <p:extLst>
    <p:ext uri="{DCECCB84-F9BA-43D5-87BE-67443E8EF086}">
      <p15:sldGuideLst>
        <p15:guide id="1" orient="horz" pos="3240">
          <p15:clr>
            <a:srgbClr val="FA7B17"/>
          </p15:clr>
        </p15:guide>
        <p15:guide id="2" pos="5760">
          <p15:clr>
            <a:srgbClr val="FA7B17"/>
          </p15:clr>
        </p15:guide>
        <p15:guide id="3" pos="706">
          <p15:clr>
            <a:srgbClr val="FA7B17"/>
          </p15:clr>
        </p15:guide>
        <p15:guide id="4" orient="horz" pos="2612">
          <p15:clr>
            <a:srgbClr val="FA7B17"/>
          </p15:clr>
        </p15:guide>
        <p15:guide id="5" pos="10812">
          <p15:clr>
            <a:srgbClr val="FA7B17"/>
          </p15:clr>
        </p15:guide>
        <p15:guide id="6" orient="horz" pos="5773">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623400" y="890050"/>
            <a:ext cx="17041200" cy="11454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6000"/>
              <a:buFont typeface="Inter ExtraBold"/>
              <a:buNone/>
              <a:defRPr b="0" i="0" sz="6000" u="none" cap="none" strike="noStrike">
                <a:solidFill>
                  <a:schemeClr val="dk1"/>
                </a:solidFill>
                <a:latin typeface="Inter ExtraBold"/>
                <a:ea typeface="Inter ExtraBold"/>
                <a:cs typeface="Inter ExtraBold"/>
                <a:sym typeface="Inter ExtraBold"/>
              </a:defRPr>
            </a:lvl1pPr>
            <a:lvl2pPr lvl="1"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2pPr>
            <a:lvl3pPr lvl="2"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3pPr>
            <a:lvl4pPr lvl="3"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4pPr>
            <a:lvl5pPr lvl="4"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5pPr>
            <a:lvl6pPr lvl="5"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6pPr>
            <a:lvl7pPr lvl="6"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7pPr>
            <a:lvl8pPr lvl="7"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8pPr>
            <a:lvl9pPr lvl="8" marR="0" rtl="0" algn="l">
              <a:lnSpc>
                <a:spcPct val="100000"/>
              </a:lnSpc>
              <a:spcBef>
                <a:spcPts val="0"/>
              </a:spcBef>
              <a:spcAft>
                <a:spcPts val="0"/>
              </a:spcAft>
              <a:buClr>
                <a:schemeClr val="dk1"/>
              </a:buClr>
              <a:buSzPts val="5600"/>
              <a:buFont typeface="Inter SemiBold"/>
              <a:buNone/>
              <a:defRPr b="0" i="0" sz="5600" u="none" cap="none" strike="noStrike">
                <a:solidFill>
                  <a:schemeClr val="dk1"/>
                </a:solidFill>
                <a:latin typeface="Inter SemiBold"/>
                <a:ea typeface="Inter SemiBold"/>
                <a:cs typeface="Inter SemiBold"/>
                <a:sym typeface="Inter SemiBold"/>
              </a:defRPr>
            </a:lvl9pPr>
          </a:lstStyle>
          <a:p/>
        </p:txBody>
      </p:sp>
      <p:sp>
        <p:nvSpPr>
          <p:cNvPr id="7" name="Google Shape;7;p20"/>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spAutoFit/>
          </a:bodyPr>
          <a:lstStyle>
            <a:lvl1pPr indent="-228600" lvl="0" marL="457200" marR="0" rtl="0" algn="l">
              <a:lnSpc>
                <a:spcPct val="90000"/>
              </a:lnSpc>
              <a:spcBef>
                <a:spcPts val="0"/>
              </a:spcBef>
              <a:spcAft>
                <a:spcPts val="0"/>
              </a:spcAft>
              <a:buClr>
                <a:srgbClr val="000000"/>
              </a:buClr>
              <a:buSzPts val="3600"/>
              <a:buFont typeface="Arial"/>
              <a:buNone/>
              <a:defRPr b="0" i="0" sz="3600" u="none" cap="none" strike="noStrike">
                <a:solidFill>
                  <a:schemeClr val="lt2"/>
                </a:solidFill>
                <a:latin typeface="Inter SemiBold"/>
                <a:ea typeface="Inter SemiBold"/>
                <a:cs typeface="Inter SemiBold"/>
                <a:sym typeface="Inter SemiBold"/>
              </a:defRPr>
            </a:lvl1pPr>
            <a:lvl2pPr indent="-228600" lvl="1" marL="914400" marR="0" rtl="0" algn="l">
              <a:lnSpc>
                <a:spcPct val="115000"/>
              </a:lnSpc>
              <a:spcBef>
                <a:spcPts val="1000"/>
              </a:spcBef>
              <a:spcAft>
                <a:spcPts val="0"/>
              </a:spcAft>
              <a:buClr>
                <a:srgbClr val="000000"/>
              </a:buClr>
              <a:buSzPts val="2200"/>
              <a:buFont typeface="Arial"/>
              <a:buNone/>
              <a:defRPr b="0" i="0" sz="2200" u="none" cap="none" strike="noStrike">
                <a:solidFill>
                  <a:schemeClr val="dk2"/>
                </a:solidFill>
                <a:latin typeface="Inter SemiBold"/>
                <a:ea typeface="Inter SemiBold"/>
                <a:cs typeface="Inter SemiBold"/>
                <a:sym typeface="Inter SemiBold"/>
              </a:defRPr>
            </a:lvl2pPr>
            <a:lvl3pPr indent="-228600" lvl="2" marL="13716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228600" lvl="3" marL="18288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228600" lvl="4" marL="22860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228600" lvl="5" marL="27432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228600" lvl="6" marL="32004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228600" lvl="7" marL="36576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228600" lvl="8" marL="4114800" marR="0" rtl="0" algn="l">
              <a:lnSpc>
                <a:spcPct val="115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p:txBody>
      </p:sp>
      <p:sp>
        <p:nvSpPr>
          <p:cNvPr id="8" name="Google Shape;8;p20"/>
          <p:cNvSpPr txBox="1"/>
          <p:nvPr>
            <p:ph idx="12" type="sldNum"/>
          </p:nvPr>
        </p:nvSpPr>
        <p:spPr>
          <a:xfrm>
            <a:off x="16963125" y="9753403"/>
            <a:ext cx="1097400" cy="5199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mc:AlternateContent>
    <mc:Choice Requires="p14">
      <p:transition p14:dur="4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hyperlink" Target="https://app.getguru.com/card/iX4boeoT/Consulting-PS-Imperva-Services-4-Week-DAM-QuickStart" TargetMode="External"/><Relationship Id="rId7" Type="http://schemas.openxmlformats.org/officeDocument/2006/relationships/hyperlink" Target="https://app.getguru.com/boards/iG5o5LBT/Selling-Training-" TargetMode="External"/><Relationship Id="rId8" Type="http://schemas.openxmlformats.org/officeDocument/2006/relationships/hyperlink" Target="mailto:proserv-requests@imperva.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ph type="title"/>
          </p:nvPr>
        </p:nvSpPr>
        <p:spPr>
          <a:xfrm>
            <a:off x="1044700" y="2615850"/>
            <a:ext cx="14404800" cy="2756400"/>
          </a:xfrm>
          <a:prstGeom prst="rect">
            <a:avLst/>
          </a:prstGeom>
          <a:noFill/>
          <a:ln>
            <a:noFill/>
          </a:ln>
        </p:spPr>
        <p:txBody>
          <a:bodyPr anchorCtr="0" anchor="t" bIns="0" lIns="0" spcFirstLastPara="1" rIns="0" wrap="square" tIns="0">
            <a:noAutofit/>
          </a:bodyPr>
          <a:lstStyle/>
          <a:p>
            <a:pPr indent="0" lvl="0" marL="0" marR="0" rtl="0" algn="l">
              <a:lnSpc>
                <a:spcPct val="85000"/>
              </a:lnSpc>
              <a:spcBef>
                <a:spcPts val="0"/>
              </a:spcBef>
              <a:spcAft>
                <a:spcPts val="0"/>
              </a:spcAft>
              <a:buSzPts val="6000"/>
              <a:buNone/>
            </a:pPr>
            <a:r>
              <a:rPr lang="en-US" sz="7300"/>
              <a:t>Everything You Wanted to Know About the Health of Your DAM Deployment!</a:t>
            </a:r>
            <a:endParaRPr sz="7300"/>
          </a:p>
          <a:p>
            <a:pPr indent="0" lvl="0" marL="0" marR="0" rtl="0" algn="l">
              <a:lnSpc>
                <a:spcPct val="85000"/>
              </a:lnSpc>
              <a:spcBef>
                <a:spcPts val="0"/>
              </a:spcBef>
              <a:spcAft>
                <a:spcPts val="0"/>
              </a:spcAft>
              <a:buSzPts val="6000"/>
              <a:buNone/>
            </a:pPr>
            <a:r>
              <a:t/>
            </a:r>
            <a:endParaRPr sz="7300"/>
          </a:p>
        </p:txBody>
      </p:sp>
      <p:pic>
        <p:nvPicPr>
          <p:cNvPr id="44" name="Google Shape;44;p1"/>
          <p:cNvPicPr preferRelativeResize="0"/>
          <p:nvPr/>
        </p:nvPicPr>
        <p:blipFill rotWithShape="1">
          <a:blip r:embed="rId3">
            <a:alphaModFix/>
          </a:blip>
          <a:srcRect b="27065" l="11867" r="12010" t="26343"/>
          <a:stretch/>
        </p:blipFill>
        <p:spPr>
          <a:xfrm>
            <a:off x="1120900" y="1216000"/>
            <a:ext cx="3378567" cy="910500"/>
          </a:xfrm>
          <a:prstGeom prst="rect">
            <a:avLst/>
          </a:prstGeom>
          <a:noFill/>
          <a:ln>
            <a:noFill/>
          </a:ln>
        </p:spPr>
      </p:pic>
      <p:sp>
        <p:nvSpPr>
          <p:cNvPr id="45" name="Google Shape;45;p1"/>
          <p:cNvSpPr txBox="1"/>
          <p:nvPr>
            <p:ph type="title"/>
          </p:nvPr>
        </p:nvSpPr>
        <p:spPr>
          <a:xfrm>
            <a:off x="1120900" y="7451924"/>
            <a:ext cx="7232100" cy="133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lang="en-US" sz="2200">
                <a:latin typeface="Inter SemiBold"/>
                <a:ea typeface="Inter SemiBold"/>
                <a:cs typeface="Inter SemiBold"/>
                <a:sym typeface="Inter SemiBold"/>
              </a:rPr>
              <a:t>Yassir Saeed - Director</a:t>
            </a:r>
            <a:endParaRPr sz="2200">
              <a:latin typeface="Inter SemiBold"/>
              <a:ea typeface="Inter SemiBold"/>
              <a:cs typeface="Inter SemiBold"/>
              <a:sym typeface="Inter SemiBold"/>
            </a:endParaRPr>
          </a:p>
          <a:p>
            <a:pPr indent="0" lvl="0" marL="0" rtl="0" algn="l">
              <a:lnSpc>
                <a:spcPct val="115000"/>
              </a:lnSpc>
              <a:spcBef>
                <a:spcPts val="0"/>
              </a:spcBef>
              <a:spcAft>
                <a:spcPts val="0"/>
              </a:spcAft>
              <a:buSzPts val="6000"/>
              <a:buNone/>
            </a:pPr>
            <a:r>
              <a:rPr lang="en-US" sz="2200">
                <a:latin typeface="Inter SemiBold"/>
                <a:ea typeface="Inter SemiBold"/>
                <a:cs typeface="Inter SemiBold"/>
                <a:sym typeface="Inter SemiBold"/>
              </a:rPr>
              <a:t>Richard St. John - </a:t>
            </a:r>
            <a:r>
              <a:rPr lang="en-US" sz="2200">
                <a:latin typeface="Inter SemiBold"/>
                <a:ea typeface="Inter SemiBold"/>
                <a:cs typeface="Inter SemiBold"/>
                <a:sym typeface="Inter SemiBold"/>
              </a:rPr>
              <a:t>Architect</a:t>
            </a:r>
            <a:endParaRPr sz="2200">
              <a:latin typeface="Inter SemiBold"/>
              <a:ea typeface="Inter SemiBold"/>
              <a:cs typeface="Inter SemiBold"/>
              <a:sym typeface="Inter SemiBold"/>
            </a:endParaRPr>
          </a:p>
          <a:p>
            <a:pPr indent="0" lvl="0" marL="0" rtl="0" algn="l">
              <a:lnSpc>
                <a:spcPct val="115000"/>
              </a:lnSpc>
              <a:spcBef>
                <a:spcPts val="0"/>
              </a:spcBef>
              <a:spcAft>
                <a:spcPts val="0"/>
              </a:spcAft>
              <a:buSzPts val="6000"/>
              <a:buNone/>
            </a:pPr>
            <a:r>
              <a:t/>
            </a:r>
            <a:endParaRPr sz="2200">
              <a:latin typeface="Inter SemiBold"/>
              <a:ea typeface="Inter SemiBold"/>
              <a:cs typeface="Inter SemiBold"/>
              <a:sym typeface="Inter SemiBold"/>
            </a:endParaRPr>
          </a:p>
          <a:p>
            <a:pPr indent="0" lvl="0" marL="0" rtl="0" algn="l">
              <a:lnSpc>
                <a:spcPct val="115000"/>
              </a:lnSpc>
              <a:spcBef>
                <a:spcPts val="0"/>
              </a:spcBef>
              <a:spcAft>
                <a:spcPts val="0"/>
              </a:spcAft>
              <a:buSzPts val="6000"/>
              <a:buNone/>
            </a:pPr>
            <a:r>
              <a:rPr i="1" lang="en-US" sz="2200">
                <a:latin typeface="Inter SemiBold"/>
                <a:ea typeface="Inter SemiBold"/>
                <a:cs typeface="Inter SemiBold"/>
                <a:sym typeface="Inter SemiBold"/>
              </a:rPr>
              <a:t>Consulting Services, Imperva</a:t>
            </a:r>
            <a:endParaRPr i="1" sz="2200">
              <a:latin typeface="Inter SemiBold"/>
              <a:ea typeface="Inter SemiBold"/>
              <a:cs typeface="Inter SemiBold"/>
              <a:sym typeface="Inter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2cd5eacb4a_1_8"/>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Capacity</a:t>
            </a:r>
            <a:endParaRPr/>
          </a:p>
        </p:txBody>
      </p:sp>
      <p:sp>
        <p:nvSpPr>
          <p:cNvPr id="106" name="Google Shape;106;g22cd5eacb4a_1_8"/>
          <p:cNvSpPr txBox="1"/>
          <p:nvPr>
            <p:ph idx="2" type="body"/>
          </p:nvPr>
        </p:nvSpPr>
        <p:spPr>
          <a:xfrm>
            <a:off x="1120900" y="2276300"/>
            <a:ext cx="16148700" cy="68859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As opposed to sizing, capacity is the known system use over time</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Referred to as an Imperva </a:t>
            </a:r>
            <a:r>
              <a:rPr lang="en-US"/>
              <a:t>Performance</a:t>
            </a:r>
            <a:r>
              <a:rPr lang="en-US"/>
              <a:t> Unit (IPU)</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The IPU is used by the cluster load balancing algorithm</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An agent sitting on 24 cores may only generate usage of 3 cores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Capacity is reviewed to make sure that the infrastructure is not overloaded or overburdened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2cd5eacb4a_1_56"/>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Capacity</a:t>
            </a:r>
            <a:endParaRPr/>
          </a:p>
        </p:txBody>
      </p:sp>
      <p:pic>
        <p:nvPicPr>
          <p:cNvPr id="112" name="Google Shape;112;g22cd5eacb4a_1_56"/>
          <p:cNvPicPr preferRelativeResize="0"/>
          <p:nvPr/>
        </p:nvPicPr>
        <p:blipFill>
          <a:blip r:embed="rId3">
            <a:alphaModFix/>
          </a:blip>
          <a:stretch>
            <a:fillRect/>
          </a:stretch>
        </p:blipFill>
        <p:spPr>
          <a:xfrm>
            <a:off x="1120900" y="3933850"/>
            <a:ext cx="16042501" cy="5468025"/>
          </a:xfrm>
          <a:prstGeom prst="rect">
            <a:avLst/>
          </a:prstGeom>
          <a:noFill/>
          <a:ln>
            <a:noFill/>
          </a:ln>
        </p:spPr>
      </p:pic>
      <p:sp>
        <p:nvSpPr>
          <p:cNvPr id="113" name="Google Shape;113;g22cd5eacb4a_1_56"/>
          <p:cNvSpPr txBox="1"/>
          <p:nvPr/>
        </p:nvSpPr>
        <p:spPr>
          <a:xfrm>
            <a:off x="1101475" y="2655350"/>
            <a:ext cx="16042500" cy="1182000"/>
          </a:xfrm>
          <a:prstGeom prst="rect">
            <a:avLst/>
          </a:prstGeom>
          <a:noFill/>
          <a:ln>
            <a:noFill/>
          </a:ln>
        </p:spPr>
        <p:txBody>
          <a:bodyPr anchorCtr="0" anchor="t" bIns="91425" lIns="91425" spcFirstLastPara="1" rIns="91425" wrap="square" tIns="91425">
            <a:spAutoFit/>
          </a:bodyPr>
          <a:lstStyle/>
          <a:p>
            <a:pPr indent="-457200" lvl="0" marL="457200" rtl="0" algn="l">
              <a:lnSpc>
                <a:spcPct val="90000"/>
              </a:lnSpc>
              <a:spcBef>
                <a:spcPts val="0"/>
              </a:spcBef>
              <a:spcAft>
                <a:spcPts val="0"/>
              </a:spcAft>
              <a:buClr>
                <a:schemeClr val="lt2"/>
              </a:buClr>
              <a:buSzPts val="3600"/>
              <a:buFont typeface="Inter SemiBold"/>
              <a:buChar char="●"/>
            </a:pPr>
            <a:r>
              <a:rPr lang="en-US" sz="3600">
                <a:solidFill>
                  <a:schemeClr val="lt2"/>
                </a:solidFill>
                <a:latin typeface="Inter SemiBold"/>
                <a:ea typeface="Inter SemiBold"/>
                <a:cs typeface="Inter SemiBold"/>
                <a:sym typeface="Inter SemiBold"/>
              </a:rPr>
              <a:t>Capacity Can Be Reviewed in the GUI at SETUP -&gt; CLUSTER MANAGEMENT -&gt; AGENTS</a:t>
            </a:r>
            <a:endParaRPr>
              <a:latin typeface="Inter SemiBold"/>
              <a:ea typeface="Inter SemiBold"/>
              <a:cs typeface="Inter SemiBold"/>
              <a:sym typeface="Inter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Security Alert Analysis</a:t>
            </a:r>
            <a:endParaRPr/>
          </a:p>
        </p:txBody>
      </p:sp>
      <p:sp>
        <p:nvSpPr>
          <p:cNvPr id="119" name="Google Shape;119;p15"/>
          <p:cNvSpPr txBox="1"/>
          <p:nvPr>
            <p:ph idx="2" type="body"/>
          </p:nvPr>
        </p:nvSpPr>
        <p:spPr>
          <a:xfrm>
            <a:off x="1120900" y="3471075"/>
            <a:ext cx="16042500" cy="5691300"/>
          </a:xfrm>
          <a:prstGeom prst="rect">
            <a:avLst/>
          </a:prstGeom>
          <a:noFill/>
          <a:ln>
            <a:noFill/>
          </a:ln>
        </p:spPr>
        <p:txBody>
          <a:bodyPr anchorCtr="0" anchor="t" bIns="0" lIns="0" spcFirstLastPara="1" rIns="0" wrap="square" tIns="0">
            <a:noAutofit/>
          </a:bodyPr>
          <a:lstStyle/>
          <a:p>
            <a:pPr indent="-571500" lvl="0" marL="800100" rtl="0" algn="l">
              <a:lnSpc>
                <a:spcPct val="90000"/>
              </a:lnSpc>
              <a:spcBef>
                <a:spcPts val="0"/>
              </a:spcBef>
              <a:spcAft>
                <a:spcPts val="0"/>
              </a:spcAft>
              <a:buSzPts val="3600"/>
              <a:buFont typeface="Arial"/>
              <a:buChar char="•"/>
            </a:pPr>
            <a:r>
              <a:rPr lang="en-US"/>
              <a:t>OOB and custom Security Alerts can be reviewed for trends such as:</a:t>
            </a:r>
            <a:endParaRPr/>
          </a:p>
          <a:p>
            <a:pPr indent="-571500" lvl="1" marL="1257300" rtl="0" algn="l">
              <a:lnSpc>
                <a:spcPct val="115000"/>
              </a:lnSpc>
              <a:spcBef>
                <a:spcPts val="1000"/>
              </a:spcBef>
              <a:spcAft>
                <a:spcPts val="0"/>
              </a:spcAft>
              <a:buSzPts val="2200"/>
              <a:buFont typeface="Arial"/>
              <a:buChar char="•"/>
            </a:pPr>
            <a:r>
              <a:rPr lang="en-US"/>
              <a:t>Environmental Signatures. DB Vendor says they are dangerous but used in the environment</a:t>
            </a:r>
            <a:endParaRPr/>
          </a:p>
          <a:p>
            <a:pPr indent="-571500" lvl="1" marL="1257300" rtl="0" algn="l">
              <a:lnSpc>
                <a:spcPct val="115000"/>
              </a:lnSpc>
              <a:spcBef>
                <a:spcPts val="1000"/>
              </a:spcBef>
              <a:spcAft>
                <a:spcPts val="0"/>
              </a:spcAft>
              <a:buSzPts val="2200"/>
              <a:buFont typeface="Arial"/>
              <a:buChar char="•"/>
            </a:pPr>
            <a:r>
              <a:rPr lang="en-US"/>
              <a:t>Users causing most alerts in environments</a:t>
            </a:r>
            <a:endParaRPr/>
          </a:p>
          <a:p>
            <a:pPr indent="-571500" lvl="1" marL="1257300" rtl="0" algn="l">
              <a:lnSpc>
                <a:spcPct val="115000"/>
              </a:lnSpc>
              <a:spcBef>
                <a:spcPts val="1000"/>
              </a:spcBef>
              <a:spcAft>
                <a:spcPts val="0"/>
              </a:spcAft>
              <a:buSzPts val="2200"/>
              <a:buFont typeface="Arial"/>
              <a:buChar char="•"/>
            </a:pPr>
            <a:r>
              <a:rPr lang="en-US"/>
              <a:t>Servers with the most security alerts</a:t>
            </a:r>
            <a:endParaRPr/>
          </a:p>
          <a:p>
            <a:pPr indent="-431800" lvl="1" marL="1257300" rtl="0" algn="l">
              <a:lnSpc>
                <a:spcPct val="115000"/>
              </a:lnSpc>
              <a:spcBef>
                <a:spcPts val="1000"/>
              </a:spcBef>
              <a:spcAft>
                <a:spcPts val="0"/>
              </a:spcAft>
              <a:buSzPts val="2200"/>
              <a:buFont typeface="Arial"/>
              <a:buNone/>
            </a:pPr>
            <a:r>
              <a:t/>
            </a:r>
            <a:endParaRPr/>
          </a:p>
          <a:p>
            <a:pPr indent="-431800" lvl="1" marL="1257300" rtl="0" algn="l">
              <a:lnSpc>
                <a:spcPct val="115000"/>
              </a:lnSpc>
              <a:spcBef>
                <a:spcPts val="1000"/>
              </a:spcBef>
              <a:spcAft>
                <a:spcPts val="0"/>
              </a:spcAft>
              <a:buSzPts val="2200"/>
              <a:buFont typeface="Arial"/>
              <a:buNone/>
            </a:pPr>
            <a:r>
              <a:t/>
            </a:r>
            <a:endParaRPr/>
          </a:p>
          <a:p>
            <a:pPr indent="0" lvl="0" marL="228600" rtl="0" algn="l">
              <a:lnSpc>
                <a:spcPct val="90000"/>
              </a:lnSpc>
              <a:spcBef>
                <a:spcPts val="0"/>
              </a:spcBef>
              <a:spcAft>
                <a:spcPts val="0"/>
              </a:spcAft>
              <a:buSzPts val="3600"/>
              <a:buNone/>
            </a:pPr>
            <a:r>
              <a:t/>
            </a:r>
            <a:endParaRPr/>
          </a:p>
          <a:p>
            <a:pPr indent="-228600" lvl="0" marL="457200" marR="0" rtl="0" algn="l">
              <a:lnSpc>
                <a:spcPct val="90000"/>
              </a:lnSpc>
              <a:spcBef>
                <a:spcPts val="0"/>
              </a:spcBef>
              <a:spcAft>
                <a:spcPts val="0"/>
              </a:spcAft>
              <a:buSzPts val="36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Security Alert Analysis</a:t>
            </a:r>
            <a:endParaRPr/>
          </a:p>
        </p:txBody>
      </p:sp>
      <p:sp>
        <p:nvSpPr>
          <p:cNvPr id="125" name="Google Shape;125;p16"/>
          <p:cNvSpPr txBox="1"/>
          <p:nvPr>
            <p:ph idx="2" type="body"/>
          </p:nvPr>
        </p:nvSpPr>
        <p:spPr>
          <a:xfrm>
            <a:off x="1120900" y="2276300"/>
            <a:ext cx="16042500" cy="6885925"/>
          </a:xfrm>
          <a:prstGeom prst="rect">
            <a:avLst/>
          </a:prstGeom>
          <a:noFill/>
          <a:ln>
            <a:noFill/>
          </a:ln>
        </p:spPr>
        <p:txBody>
          <a:bodyPr anchorCtr="0" anchor="t" bIns="0" lIns="0" spcFirstLastPara="1" rIns="0" wrap="square" tIns="0">
            <a:noAutofit/>
          </a:bodyPr>
          <a:lstStyle/>
          <a:p>
            <a:pPr indent="-228600" lvl="0" marL="457200" marR="0" rtl="0" algn="l">
              <a:lnSpc>
                <a:spcPct val="90000"/>
              </a:lnSpc>
              <a:spcBef>
                <a:spcPts val="0"/>
              </a:spcBef>
              <a:spcAft>
                <a:spcPts val="0"/>
              </a:spcAft>
              <a:buSzPts val="3600"/>
              <a:buNone/>
            </a:pPr>
            <a:r>
              <a:rPr lang="en-US"/>
              <a:t>Example:</a:t>
            </a:r>
            <a:endParaRPr/>
          </a:p>
          <a:p>
            <a:pPr indent="-228600" lvl="0" marL="457200" marR="0" rtl="0" algn="l">
              <a:lnSpc>
                <a:spcPct val="90000"/>
              </a:lnSpc>
              <a:spcBef>
                <a:spcPts val="0"/>
              </a:spcBef>
              <a:spcAft>
                <a:spcPts val="0"/>
              </a:spcAft>
              <a:buSzPts val="3600"/>
              <a:buNone/>
            </a:pPr>
            <a:r>
              <a:t/>
            </a:r>
            <a:endParaRPr/>
          </a:p>
        </p:txBody>
      </p:sp>
      <p:graphicFrame>
        <p:nvGraphicFramePr>
          <p:cNvPr id="126" name="Google Shape;126;p16"/>
          <p:cNvGraphicFramePr/>
          <p:nvPr/>
        </p:nvGraphicFramePr>
        <p:xfrm>
          <a:off x="1862668" y="3014134"/>
          <a:ext cx="3000000" cy="3000000"/>
        </p:xfrm>
        <a:graphic>
          <a:graphicData uri="http://schemas.openxmlformats.org/drawingml/2006/table">
            <a:tbl>
              <a:tblPr bandRow="1" firstCol="1" firstRow="1">
                <a:noFill/>
                <a:tableStyleId>{CC5ECF5D-83D3-4F55-8F57-5F6C4D34AFD1}</a:tableStyleId>
              </a:tblPr>
              <a:tblGrid>
                <a:gridCol w="13019825"/>
                <a:gridCol w="2491125"/>
              </a:tblGrid>
              <a:tr h="787825">
                <a:tc>
                  <a:txBody>
                    <a:bodyPr/>
                    <a:lstStyle/>
                    <a:p>
                      <a:pPr indent="0" lvl="0" marL="0" marR="0" rtl="0" algn="l">
                        <a:lnSpc>
                          <a:spcPct val="107000"/>
                        </a:lnSpc>
                        <a:spcBef>
                          <a:spcPts val="0"/>
                        </a:spcBef>
                        <a:spcAft>
                          <a:spcPts val="0"/>
                        </a:spcAft>
                        <a:buNone/>
                      </a:pPr>
                      <a:r>
                        <a:rPr b="1" lang="en-US" sz="2200" u="none" cap="none" strike="noStrike"/>
                        <a:t>Signature</a:t>
                      </a:r>
                      <a:endParaRPr b="1" sz="2200" u="none" cap="none" strike="noStrike"/>
                    </a:p>
                  </a:txBody>
                  <a:tcPr marT="0" marB="0" marR="68575" marL="68575"/>
                </a:tc>
                <a:tc>
                  <a:txBody>
                    <a:bodyPr/>
                    <a:lstStyle/>
                    <a:p>
                      <a:pPr indent="0" lvl="0" marL="0" marR="0" rtl="0" algn="l">
                        <a:lnSpc>
                          <a:spcPct val="107000"/>
                        </a:lnSpc>
                        <a:spcBef>
                          <a:spcPts val="0"/>
                        </a:spcBef>
                        <a:spcAft>
                          <a:spcPts val="0"/>
                        </a:spcAft>
                        <a:buNone/>
                      </a:pPr>
                      <a:r>
                        <a:rPr lang="en-US" sz="2200" u="none" cap="none" strike="noStrike"/>
                        <a:t>Num. of Events</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part="DBMS_SQL",rgxp="DBMS_SQL\s?\.\s?"</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129,498</a:t>
                      </a:r>
                      <a:endParaRPr sz="2200" u="none" cap="none" strike="noStrike">
                        <a:latin typeface="Tahoma"/>
                        <a:ea typeface="Tahoma"/>
                        <a:cs typeface="Tahoma"/>
                        <a:sym typeface="Tahoma"/>
                      </a:endParaRPr>
                    </a:p>
                  </a:txBody>
                  <a:tcPr marT="0" marB="0" marR="68575" marL="68575"/>
                </a:tc>
              </a:tr>
              <a:tr h="787825">
                <a:tc>
                  <a:txBody>
                    <a:bodyPr/>
                    <a:lstStyle/>
                    <a:p>
                      <a:pPr indent="0" lvl="0" marL="0" marR="0" rtl="0" algn="l">
                        <a:lnSpc>
                          <a:spcPct val="107000"/>
                        </a:lnSpc>
                        <a:spcBef>
                          <a:spcPts val="0"/>
                        </a:spcBef>
                        <a:spcAft>
                          <a:spcPts val="0"/>
                        </a:spcAft>
                        <a:buNone/>
                      </a:pPr>
                      <a:r>
                        <a:rPr b="0" lang="en-US" sz="2200" u="none" cap="none" strike="noStrike"/>
                        <a:t>part="execute", part="immediate", rgxp="execute\s*immediate"</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123,714</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part="DBMS_DRS", rgxp="DBMS_DRS\s?\."</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36,739</a:t>
                      </a:r>
                      <a:endParaRPr sz="2200" u="none" cap="none" strike="noStrike">
                        <a:latin typeface="Tahoma"/>
                        <a:ea typeface="Tahoma"/>
                        <a:cs typeface="Tahoma"/>
                        <a:sym typeface="Tahoma"/>
                      </a:endParaRPr>
                    </a:p>
                  </a:txBody>
                  <a:tcPr marT="0" marB="0" marR="68575" marL="68575"/>
                </a:tc>
              </a:tr>
              <a:tr h="787825">
                <a:tc>
                  <a:txBody>
                    <a:bodyPr/>
                    <a:lstStyle/>
                    <a:p>
                      <a:pPr indent="0" lvl="0" marL="0" marR="0" rtl="0" algn="l">
                        <a:lnSpc>
                          <a:spcPct val="107000"/>
                        </a:lnSpc>
                        <a:spcBef>
                          <a:spcPts val="0"/>
                        </a:spcBef>
                        <a:spcAft>
                          <a:spcPts val="0"/>
                        </a:spcAft>
                        <a:buNone/>
                      </a:pPr>
                      <a:r>
                        <a:rPr b="0" lang="en-US" sz="2200" u="none" cap="none" strike="noStrike"/>
                        <a:t>part="DBMS_DRS",part="GET_PROPERTY", rgxp="DBMS_DRS\s?\.\s?GET_PROPERTY"</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36,136</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part="events", rgxp="alter\s?session\s?set\s?events"</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23,337</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part="dbms_scheduler",rgxp="dbms_scheduler\s?\."</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22,729</a:t>
                      </a:r>
                      <a:endParaRPr sz="2200" u="none" cap="none" strike="noStrike">
                        <a:latin typeface="Tahoma"/>
                        <a:ea typeface="Tahoma"/>
                        <a:cs typeface="Tahoma"/>
                        <a:sym typeface="Tahoma"/>
                      </a:endParaRPr>
                    </a:p>
                  </a:txBody>
                  <a:tcPr marT="0" marB="0" marR="68575" marL="68575"/>
                </a:tc>
              </a:tr>
              <a:tr h="802425">
                <a:tc>
                  <a:txBody>
                    <a:bodyPr/>
                    <a:lstStyle/>
                    <a:p>
                      <a:pPr indent="0" lvl="0" marL="0" marR="0" rtl="0" algn="l">
                        <a:lnSpc>
                          <a:spcPct val="107000"/>
                        </a:lnSpc>
                        <a:spcBef>
                          <a:spcPts val="0"/>
                        </a:spcBef>
                        <a:spcAft>
                          <a:spcPts val="0"/>
                        </a:spcAft>
                        <a:buNone/>
                      </a:pPr>
                      <a:r>
                        <a:rPr b="0" lang="en-US" sz="2200" u="none" cap="none" strike="noStrike"/>
                        <a:t>part="DBMS_SNAPSHOT_UTL", part="VERIFY_LOG", rgxp="DBMS_SNAPSHOT_UTL(\s)?\.(\s)?VERIFY_LOG"</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18,926</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part="DBMS_METADATA", part="GET_DDL"</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12,894</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part="xp_cmdshell"</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12,456</a:t>
                      </a:r>
                      <a:endParaRPr sz="2200" u="none" cap="none" strike="noStrike">
                        <a:latin typeface="Tahoma"/>
                        <a:ea typeface="Tahoma"/>
                        <a:cs typeface="Tahoma"/>
                        <a:sym typeface="Tahoma"/>
                      </a:endParaRPr>
                    </a:p>
                  </a:txBody>
                  <a:tcPr marT="0" marB="0" marR="68575" marL="68575"/>
                </a:tc>
              </a:tr>
              <a:tr h="382300">
                <a:tc>
                  <a:txBody>
                    <a:bodyPr/>
                    <a:lstStyle/>
                    <a:p>
                      <a:pPr indent="0" lvl="0" marL="0" marR="0" rtl="0" algn="l">
                        <a:lnSpc>
                          <a:spcPct val="107000"/>
                        </a:lnSpc>
                        <a:spcBef>
                          <a:spcPts val="0"/>
                        </a:spcBef>
                        <a:spcAft>
                          <a:spcPts val="0"/>
                        </a:spcAft>
                        <a:buNone/>
                      </a:pPr>
                      <a:r>
                        <a:rPr b="0" lang="en-US" sz="2200" u="none" cap="none" strike="noStrike"/>
                        <a:t>part="DBMS_SQL.EXECUTE"</a:t>
                      </a:r>
                      <a:endParaRPr b="0" sz="22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2200" u="none" cap="none" strike="noStrike"/>
                        <a:t>11,642</a:t>
                      </a:r>
                      <a:endParaRPr sz="2200" u="none" cap="none" strike="noStrike">
                        <a:latin typeface="Tahoma"/>
                        <a:ea typeface="Tahoma"/>
                        <a:cs typeface="Tahoma"/>
                        <a:sym typeface="Tahoma"/>
                      </a:endParaRPr>
                    </a:p>
                  </a:txBody>
                  <a:tcPr marT="0" marB="0" marR="68575" marL="6857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2f3c954b25_1_0"/>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Audit Events vs Security Alerts</a:t>
            </a:r>
            <a:endParaRPr/>
          </a:p>
        </p:txBody>
      </p:sp>
      <p:sp>
        <p:nvSpPr>
          <p:cNvPr id="132" name="Google Shape;132;g22f3c954b25_1_0"/>
          <p:cNvSpPr txBox="1"/>
          <p:nvPr>
            <p:ph idx="2" type="body"/>
          </p:nvPr>
        </p:nvSpPr>
        <p:spPr>
          <a:xfrm>
            <a:off x="1120900" y="2276300"/>
            <a:ext cx="16042500" cy="6885900"/>
          </a:xfrm>
          <a:prstGeom prst="rect">
            <a:avLst/>
          </a:prstGeom>
        </p:spPr>
        <p:txBody>
          <a:bodyPr anchorCtr="0" anchor="t" bIns="0" lIns="0" spcFirstLastPara="1" rIns="0" wrap="square" tIns="0">
            <a:noAutofit/>
          </a:bodyPr>
          <a:lstStyle/>
          <a:p>
            <a:pPr indent="-457200" lvl="0" marL="457200" rtl="0" algn="l">
              <a:spcBef>
                <a:spcPts val="0"/>
              </a:spcBef>
              <a:spcAft>
                <a:spcPts val="0"/>
              </a:spcAft>
              <a:buClr>
                <a:schemeClr val="dk1"/>
              </a:buClr>
              <a:buSzPts val="3600"/>
              <a:buChar char="●"/>
            </a:pPr>
            <a:r>
              <a:rPr lang="en-US"/>
              <a:t>A single SQL event is compared to all Security and all Audit policies assigned to the specific application, service or server group</a:t>
            </a:r>
            <a:endParaRPr/>
          </a:p>
          <a:p>
            <a:pPr indent="-368300" lvl="1" marL="914400" rtl="0" algn="l">
              <a:spcBef>
                <a:spcPts val="0"/>
              </a:spcBef>
              <a:spcAft>
                <a:spcPts val="0"/>
              </a:spcAft>
              <a:buClr>
                <a:schemeClr val="dk1"/>
              </a:buClr>
              <a:buSzPts val="2200"/>
              <a:buChar char="○"/>
            </a:pPr>
            <a:r>
              <a:rPr lang="en-US"/>
              <a:t>Meaning a single SQL event can create multiple audit records or multiple security alerts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Security alerts are generated by the system in regards to patterns found within the SQL Events that trigger policies and/or signatures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Audit events are SQL events that policies consider interesting</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A simpler way of thinking about it:</a:t>
            </a:r>
            <a:endParaRPr/>
          </a:p>
          <a:p>
            <a:pPr indent="-368300" lvl="1" marL="914400" rtl="0" algn="l">
              <a:spcBef>
                <a:spcPts val="0"/>
              </a:spcBef>
              <a:spcAft>
                <a:spcPts val="0"/>
              </a:spcAft>
              <a:buSzPts val="2200"/>
              <a:buChar char="○"/>
            </a:pPr>
            <a:r>
              <a:rPr lang="en-US"/>
              <a:t>Audit events are what we record for posterity</a:t>
            </a:r>
            <a:endParaRPr/>
          </a:p>
          <a:p>
            <a:pPr indent="-368300" lvl="1" marL="914400" rtl="0" algn="l">
              <a:spcBef>
                <a:spcPts val="0"/>
              </a:spcBef>
              <a:spcAft>
                <a:spcPts val="0"/>
              </a:spcAft>
              <a:buSzPts val="2200"/>
              <a:buChar char="○"/>
            </a:pPr>
            <a:r>
              <a:rPr lang="en-US"/>
              <a:t>Security Alerts are what the system yells about</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2cd5eacb4a_1_14"/>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Audit</a:t>
            </a:r>
            <a:r>
              <a:rPr lang="en-US"/>
              <a:t> Events</a:t>
            </a:r>
            <a:endParaRPr/>
          </a:p>
        </p:txBody>
      </p:sp>
      <p:sp>
        <p:nvSpPr>
          <p:cNvPr id="138" name="Google Shape;138;g22cd5eacb4a_1_14"/>
          <p:cNvSpPr txBox="1"/>
          <p:nvPr>
            <p:ph idx="2" type="body"/>
          </p:nvPr>
        </p:nvSpPr>
        <p:spPr>
          <a:xfrm>
            <a:off x="1120900" y="2276300"/>
            <a:ext cx="15794700" cy="68859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“Select * from dual” is a single SQL event that an audit policy may </a:t>
            </a:r>
            <a:r>
              <a:rPr lang="en-US"/>
              <a:t>consider</a:t>
            </a:r>
            <a:r>
              <a:rPr lang="en-US"/>
              <a:t> interesting</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As mentioned every SQL event entering the gateway is compared against the match criteria of all policies applied to the specific application, service or server group</a:t>
            </a:r>
            <a:endParaRPr/>
          </a:p>
          <a:p>
            <a:pPr indent="-368300" lvl="1" marL="914400" rtl="0" algn="l">
              <a:spcBef>
                <a:spcPts val="0"/>
              </a:spcBef>
              <a:spcAft>
                <a:spcPts val="0"/>
              </a:spcAft>
              <a:buSzPts val="2200"/>
              <a:buChar char="○"/>
            </a:pPr>
            <a:r>
              <a:rPr lang="en-US"/>
              <a:t>If the event matches a policy: it is considered interesting and saved to appropriate location on gateway</a:t>
            </a:r>
            <a:endParaRPr/>
          </a:p>
          <a:p>
            <a:pPr indent="-368300" lvl="1" marL="914400" rtl="0" algn="l">
              <a:spcBef>
                <a:spcPts val="0"/>
              </a:spcBef>
              <a:spcAft>
                <a:spcPts val="0"/>
              </a:spcAft>
              <a:buSzPts val="2200"/>
              <a:buChar char="○"/>
            </a:pPr>
            <a:r>
              <a:rPr lang="en-US"/>
              <a:t>If the event does not match a policy: it is dropped from memory</a:t>
            </a:r>
            <a:endParaRPr/>
          </a:p>
          <a:p>
            <a:pPr indent="-457200" lvl="0" marL="457200" rtl="0" algn="l">
              <a:spcBef>
                <a:spcPts val="0"/>
              </a:spcBef>
              <a:spcAft>
                <a:spcPts val="0"/>
              </a:spcAft>
              <a:buSzPts val="3600"/>
              <a:buChar char="●"/>
            </a:pPr>
            <a:r>
              <a:rPr lang="en-US"/>
              <a:t>In Non-Large Scale MXs policy event counts are at AUDIT -&gt; MANAGEMENT STATISTICS -&gt; POLICIES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139" name="Google Shape;139;g22cd5eacb4a_1_14"/>
          <p:cNvPicPr preferRelativeResize="0"/>
          <p:nvPr/>
        </p:nvPicPr>
        <p:blipFill>
          <a:blip r:embed="rId3">
            <a:alphaModFix/>
          </a:blip>
          <a:stretch>
            <a:fillRect/>
          </a:stretch>
        </p:blipFill>
        <p:spPr>
          <a:xfrm>
            <a:off x="4858450" y="7433755"/>
            <a:ext cx="8319605" cy="206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2cd5eacb4a_1_38"/>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Audit Events</a:t>
            </a:r>
            <a:endParaRPr/>
          </a:p>
        </p:txBody>
      </p:sp>
      <p:sp>
        <p:nvSpPr>
          <p:cNvPr id="145" name="Google Shape;145;g22cd5eacb4a_1_38"/>
          <p:cNvSpPr txBox="1"/>
          <p:nvPr>
            <p:ph idx="2" type="body"/>
          </p:nvPr>
        </p:nvSpPr>
        <p:spPr>
          <a:xfrm>
            <a:off x="1120900" y="2276300"/>
            <a:ext cx="15794700" cy="7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Data Example Across Multiple MX Implementations:</a:t>
            </a:r>
            <a:endParaRPr/>
          </a:p>
        </p:txBody>
      </p:sp>
      <p:graphicFrame>
        <p:nvGraphicFramePr>
          <p:cNvPr id="146" name="Google Shape;146;g22cd5eacb4a_1_38"/>
          <p:cNvGraphicFramePr/>
          <p:nvPr/>
        </p:nvGraphicFramePr>
        <p:xfrm>
          <a:off x="3048000" y="3350717"/>
          <a:ext cx="3000000" cy="3000000"/>
        </p:xfrm>
        <a:graphic>
          <a:graphicData uri="http://schemas.openxmlformats.org/drawingml/2006/table">
            <a:tbl>
              <a:tblPr bandRow="1" firstCol="1" firstRow="1">
                <a:noFill/>
                <a:tableStyleId>{CC5ECF5D-83D3-4F55-8F57-5F6C4D34AFD1}</a:tableStyleId>
              </a:tblPr>
              <a:tblGrid>
                <a:gridCol w="5350500"/>
                <a:gridCol w="1771425"/>
                <a:gridCol w="1810350"/>
                <a:gridCol w="1843900"/>
                <a:gridCol w="1771425"/>
              </a:tblGrid>
              <a:tr h="309500">
                <a:tc>
                  <a:txBody>
                    <a:bodyPr/>
                    <a:lstStyle/>
                    <a:p>
                      <a:pPr indent="0" lvl="0" marL="0" marR="0" rtl="0" algn="l">
                        <a:lnSpc>
                          <a:spcPct val="107000"/>
                        </a:lnSpc>
                        <a:spcBef>
                          <a:spcPts val="0"/>
                        </a:spcBef>
                        <a:spcAft>
                          <a:spcPts val="0"/>
                        </a:spcAft>
                        <a:buNone/>
                      </a:pPr>
                      <a:r>
                        <a:rPr b="1" lang="en-US" sz="2000" u="none" cap="none" strike="noStrike"/>
                        <a:t>Policy Name</a:t>
                      </a:r>
                      <a:endParaRPr b="1" sz="20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t>MXA</a:t>
                      </a:r>
                      <a:endParaRPr sz="20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t>MXB</a:t>
                      </a:r>
                      <a:endParaRPr sz="20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t>MXC</a:t>
                      </a:r>
                      <a:endParaRPr sz="20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t>Total</a:t>
                      </a:r>
                      <a:endParaRPr sz="2000" u="none" cap="none" strike="noStrike">
                        <a:latin typeface="Tahoma"/>
                        <a:ea typeface="Tahoma"/>
                        <a:cs typeface="Tahoma"/>
                        <a:sym typeface="Tahoma"/>
                      </a:endParaRPr>
                    </a:p>
                  </a:txBody>
                  <a:tcPr marT="0" marB="0" marR="68575" marL="68575"/>
                </a:tc>
              </a:tr>
              <a:tr h="283175">
                <a:tc>
                  <a:txBody>
                    <a:bodyPr/>
                    <a:lstStyle/>
                    <a:p>
                      <a:pPr indent="0" lvl="0" marL="0" marR="0" rtl="0" algn="l">
                        <a:lnSpc>
                          <a:spcPct val="107000"/>
                        </a:lnSpc>
                        <a:spcBef>
                          <a:spcPts val="0"/>
                        </a:spcBef>
                        <a:spcAft>
                          <a:spcPts val="0"/>
                        </a:spcAft>
                        <a:buNone/>
                      </a:pPr>
                      <a:r>
                        <a:rPr b="0" lang="en-US" sz="2000"/>
                        <a:t>Default Rule - All Events - 14.9 - Native NLS</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229,416,358</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93,605,877</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445,366,400</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768,388,635</a:t>
                      </a:r>
                      <a:endParaRPr sz="2000" u="none" cap="none" strike="noStrike">
                        <a:latin typeface="Tahoma"/>
                        <a:ea typeface="Tahoma"/>
                        <a:cs typeface="Tahoma"/>
                        <a:sym typeface="Tahoma"/>
                      </a:endParaRPr>
                    </a:p>
                  </a:txBody>
                  <a:tcPr marT="0" marB="0" marR="68575" marL="68575"/>
                </a:tc>
              </a:tr>
              <a:tr h="254000">
                <a:tc>
                  <a:txBody>
                    <a:bodyPr/>
                    <a:lstStyle/>
                    <a:p>
                      <a:pPr indent="0" lvl="0" marL="0" marR="0" rtl="0" algn="l">
                        <a:lnSpc>
                          <a:spcPct val="107000"/>
                        </a:lnSpc>
                        <a:spcBef>
                          <a:spcPts val="0"/>
                        </a:spcBef>
                        <a:spcAft>
                          <a:spcPts val="0"/>
                        </a:spcAft>
                        <a:buClr>
                          <a:srgbClr val="000000"/>
                        </a:buClr>
                        <a:buSzPts val="2000"/>
                        <a:buFont typeface="Arial"/>
                        <a:buNone/>
                      </a:pPr>
                      <a:r>
                        <a:rPr b="0" lang="en-US" sz="2000" u="none" cap="none" strike="noStrike"/>
                        <a:t>Privileged Operations Not By DBAs</a:t>
                      </a:r>
                      <a:endParaRPr b="0" sz="2000" u="none" cap="none" strike="noStrike">
                        <a:latin typeface="Tahoma"/>
                        <a:ea typeface="Tahoma"/>
                        <a:cs typeface="Tahoma"/>
                        <a:sym typeface="Tahoma"/>
                      </a:endParaRPr>
                    </a:p>
                    <a:p>
                      <a:pPr indent="0" lvl="0" marL="0" marR="0" rtl="0" algn="l">
                        <a:lnSpc>
                          <a:spcPct val="107000"/>
                        </a:lnSpc>
                        <a:spcBef>
                          <a:spcPts val="0"/>
                        </a:spcBef>
                        <a:spcAft>
                          <a:spcPts val="0"/>
                        </a:spcAft>
                        <a:buNone/>
                      </a:pPr>
                      <a:r>
                        <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660,795,047</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660,795,047</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b="0" lang="en-US" sz="2000" u="none" cap="none" strike="noStrike">
                          <a:latin typeface="Tahoma"/>
                          <a:ea typeface="Tahoma"/>
                          <a:cs typeface="Tahoma"/>
                          <a:sym typeface="Tahoma"/>
                        </a:rPr>
                        <a:t>Out of timeframe changes</a:t>
                      </a:r>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451,353,701</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451,353,701</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b="0" lang="en-US" sz="2000" u="none" cap="none" strike="noStrike"/>
                        <a:t>No Ticket Changes</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339,207,861</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339,207,861</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b="0" lang="en-US" sz="2000" u="none" cap="none" strike="noStrike"/>
                        <a:t>SQL Exceptions Generated</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5,424,978</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68,456,820</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114,232,207</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188,114,005</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b="0" lang="en-US" sz="2000" u="none" cap="none" strike="noStrike"/>
                        <a:t>SAP Suspicious Activity D2A</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156,158,796</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156,158,796</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b="0" lang="en-US" sz="2000" u="none" cap="none" strike="noStrike"/>
                        <a:t>Login &amp; Logouts</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37,571,932</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29,268,348</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45,195,130</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112,035,410</a:t>
                      </a:r>
                      <a:endParaRPr sz="2000" u="none" cap="none" strike="noStrike">
                        <a:latin typeface="Tahoma"/>
                        <a:ea typeface="Tahoma"/>
                        <a:cs typeface="Tahoma"/>
                        <a:sym typeface="Tahoma"/>
                      </a:endParaRPr>
                    </a:p>
                  </a:txBody>
                  <a:tcPr marT="0" marB="0" marR="68575" marL="68575"/>
                </a:tc>
              </a:tr>
              <a:tr h="309500">
                <a:tc>
                  <a:txBody>
                    <a:bodyPr/>
                    <a:lstStyle/>
                    <a:p>
                      <a:pPr indent="0" lvl="0" marL="0" marR="0" rtl="0" algn="l">
                        <a:lnSpc>
                          <a:spcPct val="107000"/>
                        </a:lnSpc>
                        <a:spcBef>
                          <a:spcPts val="0"/>
                        </a:spcBef>
                        <a:spcAft>
                          <a:spcPts val="0"/>
                        </a:spcAft>
                        <a:buNone/>
                      </a:pPr>
                      <a:r>
                        <a:rPr b="0" lang="en-US" sz="2000" u="none" cap="none" strike="noStrike"/>
                        <a:t>User rstjohn activity</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73,699,047</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73,699,047</a:t>
                      </a:r>
                      <a:endParaRPr sz="2000" u="none" cap="none" strike="noStrike">
                        <a:latin typeface="Tahoma"/>
                        <a:ea typeface="Tahoma"/>
                        <a:cs typeface="Tahoma"/>
                        <a:sym typeface="Tahoma"/>
                      </a:endParaRPr>
                    </a:p>
                  </a:txBody>
                  <a:tcPr marT="0" marB="0" marR="68575" marL="68575"/>
                </a:tc>
              </a:tr>
              <a:tr h="421900">
                <a:tc>
                  <a:txBody>
                    <a:bodyPr/>
                    <a:lstStyle/>
                    <a:p>
                      <a:pPr indent="0" lvl="0" marL="0" rtl="0" algn="l">
                        <a:lnSpc>
                          <a:spcPct val="107000"/>
                        </a:lnSpc>
                        <a:spcBef>
                          <a:spcPts val="0"/>
                        </a:spcBef>
                        <a:spcAft>
                          <a:spcPts val="0"/>
                        </a:spcAft>
                        <a:buClr>
                          <a:schemeClr val="dk1"/>
                        </a:buClr>
                        <a:buFont typeface="Arial"/>
                        <a:buNone/>
                      </a:pPr>
                      <a:r>
                        <a:rPr b="0" lang="en-US" sz="2000"/>
                        <a:t>Privileged Operations By DBAs</a:t>
                      </a:r>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72,894,389</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72,894,389</a:t>
                      </a:r>
                      <a:endParaRPr sz="2000" u="none" cap="none" strike="noStrike">
                        <a:latin typeface="Tahoma"/>
                        <a:ea typeface="Tahoma"/>
                        <a:cs typeface="Tahoma"/>
                        <a:sym typeface="Tahoma"/>
                      </a:endParaRPr>
                    </a:p>
                  </a:txBody>
                  <a:tcPr marT="0" marB="0" marR="68575" marL="68575"/>
                </a:tc>
              </a:tr>
              <a:tr h="309500">
                <a:tc>
                  <a:txBody>
                    <a:bodyPr/>
                    <a:lstStyle/>
                    <a:p>
                      <a:pPr indent="0" lvl="0" marL="0" marR="0" rtl="0" algn="l">
                        <a:lnSpc>
                          <a:spcPct val="107000"/>
                        </a:lnSpc>
                        <a:spcBef>
                          <a:spcPts val="0"/>
                        </a:spcBef>
                        <a:spcAft>
                          <a:spcPts val="0"/>
                        </a:spcAft>
                        <a:buNone/>
                      </a:pPr>
                      <a:r>
                        <a:rPr b="0" lang="en-US" sz="2000" u="none" cap="none" strike="noStrike"/>
                        <a:t>Login From Unauthorized Sources</a:t>
                      </a:r>
                      <a:endParaRPr b="0"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72,766,030</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 </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72,766,030</a:t>
                      </a:r>
                      <a:endParaRPr sz="2000" u="none" cap="none" strike="noStrike">
                        <a:latin typeface="Tahoma"/>
                        <a:ea typeface="Tahoma"/>
                        <a:cs typeface="Tahoma"/>
                        <a:sym typeface="Tahoma"/>
                      </a:endParaRPr>
                    </a:p>
                  </a:txBody>
                  <a:tcPr marT="0" marB="0" marR="68575" marL="68575"/>
                </a:tc>
              </a:tr>
              <a:tr h="649575">
                <a:tc>
                  <a:txBody>
                    <a:bodyPr/>
                    <a:lstStyle/>
                    <a:p>
                      <a:pPr indent="0" lvl="0" marL="0" marR="0" rtl="0" algn="l">
                        <a:lnSpc>
                          <a:spcPct val="107000"/>
                        </a:lnSpc>
                        <a:spcBef>
                          <a:spcPts val="0"/>
                        </a:spcBef>
                        <a:spcAft>
                          <a:spcPts val="0"/>
                        </a:spcAft>
                        <a:buNone/>
                      </a:pPr>
                      <a:r>
                        <a:rPr lang="en-US" sz="2000" u="none" cap="none" strike="noStrike"/>
                        <a:t> Total</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574,232,483</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1,377,178,840</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944,001,598</a:t>
                      </a:r>
                      <a:endParaRPr sz="20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2000" u="none" cap="none" strike="noStrike"/>
                        <a:t>2,895,412,921</a:t>
                      </a:r>
                      <a:endParaRPr sz="2000" u="none" cap="none" strike="noStrike">
                        <a:latin typeface="Tahoma"/>
                        <a:ea typeface="Tahoma"/>
                        <a:cs typeface="Tahoma"/>
                        <a:sym typeface="Tahoma"/>
                      </a:endParaRPr>
                    </a:p>
                  </a:txBody>
                  <a:tcPr marT="0" marB="0" marR="68575" marL="685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2cd5eacb4a_1_20"/>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System Events</a:t>
            </a:r>
            <a:endParaRPr/>
          </a:p>
        </p:txBody>
      </p:sp>
      <p:sp>
        <p:nvSpPr>
          <p:cNvPr id="152" name="Google Shape;152;g22cd5eacb4a_1_20"/>
          <p:cNvSpPr txBox="1"/>
          <p:nvPr>
            <p:ph idx="2" type="body"/>
          </p:nvPr>
        </p:nvSpPr>
        <p:spPr>
          <a:xfrm>
            <a:off x="1120900" y="2276300"/>
            <a:ext cx="16522500" cy="68859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System Events are</a:t>
            </a:r>
            <a:endParaRPr/>
          </a:p>
          <a:p>
            <a:pPr indent="-368300" lvl="1" marL="914400" rtl="0" algn="l">
              <a:spcBef>
                <a:spcPts val="0"/>
              </a:spcBef>
              <a:spcAft>
                <a:spcPts val="0"/>
              </a:spcAft>
              <a:buSzPts val="2200"/>
              <a:buChar char="○"/>
            </a:pPr>
            <a:r>
              <a:rPr lang="en-US"/>
              <a:t>Events that directly impact the Imperva Infrastructure</a:t>
            </a:r>
            <a:endParaRPr/>
          </a:p>
          <a:p>
            <a:pPr indent="-330200" lvl="2" marL="1371600" rtl="0" algn="l">
              <a:spcBef>
                <a:spcPts val="0"/>
              </a:spcBef>
              <a:spcAft>
                <a:spcPts val="0"/>
              </a:spcAft>
              <a:buSzPts val="1600"/>
              <a:buChar char="■"/>
            </a:pPr>
            <a:r>
              <a:rPr lang="en-US"/>
              <a:t>Agent Up/Down</a:t>
            </a:r>
            <a:endParaRPr/>
          </a:p>
          <a:p>
            <a:pPr indent="-330200" lvl="2" marL="1371600" rtl="0" algn="l">
              <a:spcBef>
                <a:spcPts val="0"/>
              </a:spcBef>
              <a:spcAft>
                <a:spcPts val="0"/>
              </a:spcAft>
              <a:buSzPts val="1600"/>
              <a:buChar char="■"/>
            </a:pPr>
            <a:r>
              <a:rPr lang="en-US"/>
              <a:t>Gateway Up/Down</a:t>
            </a:r>
            <a:endParaRPr/>
          </a:p>
          <a:p>
            <a:pPr indent="-330200" lvl="2" marL="1371600" rtl="0" algn="l">
              <a:spcBef>
                <a:spcPts val="0"/>
              </a:spcBef>
              <a:spcAft>
                <a:spcPts val="0"/>
              </a:spcAft>
              <a:buSzPts val="1600"/>
              <a:buChar char="■"/>
            </a:pPr>
            <a:r>
              <a:rPr lang="en-US"/>
              <a:t>GUI login/Logout</a:t>
            </a:r>
            <a:endParaRPr/>
          </a:p>
          <a:p>
            <a:pPr indent="-368300" lvl="1" marL="914400" rtl="0" algn="l">
              <a:spcBef>
                <a:spcPts val="0"/>
              </a:spcBef>
              <a:spcAft>
                <a:spcPts val="0"/>
              </a:spcAft>
              <a:buSzPts val="2200"/>
              <a:buChar char="○"/>
            </a:pPr>
            <a:r>
              <a:rPr lang="en-US"/>
              <a:t>Recorded automatically by the systems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153" name="Google Shape;153;g22cd5eacb4a_1_20"/>
          <p:cNvPicPr preferRelativeResize="0"/>
          <p:nvPr/>
        </p:nvPicPr>
        <p:blipFill>
          <a:blip r:embed="rId3">
            <a:alphaModFix/>
          </a:blip>
          <a:stretch>
            <a:fillRect/>
          </a:stretch>
        </p:blipFill>
        <p:spPr>
          <a:xfrm>
            <a:off x="1456534" y="4680875"/>
            <a:ext cx="15374924" cy="4839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18612b59ee_0_16"/>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System Events</a:t>
            </a:r>
            <a:endParaRPr/>
          </a:p>
        </p:txBody>
      </p:sp>
      <p:sp>
        <p:nvSpPr>
          <p:cNvPr id="159" name="Google Shape;159;g218612b59ee_0_16"/>
          <p:cNvSpPr txBox="1"/>
          <p:nvPr>
            <p:ph idx="2" type="body"/>
          </p:nvPr>
        </p:nvSpPr>
        <p:spPr>
          <a:xfrm>
            <a:off x="1120900" y="2635675"/>
            <a:ext cx="16042500" cy="2812800"/>
          </a:xfrm>
          <a:prstGeom prst="rect">
            <a:avLst/>
          </a:prstGeom>
        </p:spPr>
        <p:txBody>
          <a:bodyPr anchorCtr="0" anchor="t" bIns="0" lIns="0" spcFirstLastPara="1" rIns="0" wrap="square" tIns="0">
            <a:noAutofit/>
          </a:bodyPr>
          <a:lstStyle/>
          <a:p>
            <a:pPr indent="-457200" lvl="0" marL="457200" rtl="0" algn="l">
              <a:spcBef>
                <a:spcPts val="0"/>
              </a:spcBef>
              <a:spcAft>
                <a:spcPts val="0"/>
              </a:spcAft>
              <a:buClr>
                <a:schemeClr val="dk1"/>
              </a:buClr>
              <a:buSzPts val="3600"/>
              <a:buChar char="●"/>
            </a:pPr>
            <a:r>
              <a:rPr lang="en-US"/>
              <a:t>Health check provides review the system events for trends that could impact the normal operation of the systems</a:t>
            </a:r>
            <a:endParaRPr/>
          </a:p>
        </p:txBody>
      </p:sp>
      <p:pic>
        <p:nvPicPr>
          <p:cNvPr id="160" name="Google Shape;160;g218612b59ee_0_16"/>
          <p:cNvPicPr preferRelativeResize="0"/>
          <p:nvPr/>
        </p:nvPicPr>
        <p:blipFill>
          <a:blip r:embed="rId3">
            <a:alphaModFix/>
          </a:blip>
          <a:stretch>
            <a:fillRect/>
          </a:stretch>
        </p:blipFill>
        <p:spPr>
          <a:xfrm>
            <a:off x="1627600" y="3791325"/>
            <a:ext cx="7631181" cy="5571225"/>
          </a:xfrm>
          <a:prstGeom prst="rect">
            <a:avLst/>
          </a:prstGeom>
          <a:noFill/>
          <a:ln>
            <a:noFill/>
          </a:ln>
        </p:spPr>
      </p:pic>
      <p:pic>
        <p:nvPicPr>
          <p:cNvPr id="161" name="Google Shape;161;g218612b59ee_0_16"/>
          <p:cNvPicPr preferRelativeResize="0"/>
          <p:nvPr/>
        </p:nvPicPr>
        <p:blipFill>
          <a:blip r:embed="rId4">
            <a:alphaModFix/>
          </a:blip>
          <a:stretch>
            <a:fillRect/>
          </a:stretch>
        </p:blipFill>
        <p:spPr>
          <a:xfrm>
            <a:off x="10288700" y="3791325"/>
            <a:ext cx="6874696" cy="5571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Agent Analysis</a:t>
            </a:r>
            <a:endParaRPr/>
          </a:p>
        </p:txBody>
      </p:sp>
      <p:sp>
        <p:nvSpPr>
          <p:cNvPr id="167" name="Google Shape;167;p13"/>
          <p:cNvSpPr txBox="1"/>
          <p:nvPr>
            <p:ph idx="2" type="body"/>
          </p:nvPr>
        </p:nvSpPr>
        <p:spPr>
          <a:xfrm>
            <a:off x="1120900" y="2276300"/>
            <a:ext cx="16042500" cy="6885925"/>
          </a:xfrm>
          <a:prstGeom prst="rect">
            <a:avLst/>
          </a:prstGeom>
          <a:noFill/>
          <a:ln>
            <a:noFill/>
          </a:ln>
        </p:spPr>
        <p:txBody>
          <a:bodyPr anchorCtr="0" anchor="t" bIns="0" lIns="0" spcFirstLastPara="1" rIns="0" wrap="square" tIns="0">
            <a:noAutofit/>
          </a:bodyPr>
          <a:lstStyle/>
          <a:p>
            <a:pPr indent="-571500" lvl="0" marL="800100" rtl="0" algn="l">
              <a:lnSpc>
                <a:spcPct val="90000"/>
              </a:lnSpc>
              <a:spcBef>
                <a:spcPts val="0"/>
              </a:spcBef>
              <a:spcAft>
                <a:spcPts val="0"/>
              </a:spcAft>
              <a:buSzPts val="3600"/>
              <a:buFont typeface="Arial"/>
              <a:buChar char="•"/>
            </a:pPr>
            <a:r>
              <a:rPr lang="en-US"/>
              <a:t>Agent information can be reviewed for</a:t>
            </a:r>
            <a:endParaRPr/>
          </a:p>
          <a:p>
            <a:pPr indent="-571500" lvl="1" marL="1257300" rtl="0" algn="l">
              <a:lnSpc>
                <a:spcPct val="115000"/>
              </a:lnSpc>
              <a:spcBef>
                <a:spcPts val="1000"/>
              </a:spcBef>
              <a:spcAft>
                <a:spcPts val="0"/>
              </a:spcAft>
              <a:buSzPts val="2200"/>
              <a:buFont typeface="Arial"/>
              <a:buChar char="•"/>
            </a:pPr>
            <a:r>
              <a:rPr lang="en-US"/>
              <a:t>Top inbound data receivers</a:t>
            </a:r>
            <a:endParaRPr/>
          </a:p>
          <a:p>
            <a:pPr indent="-571500" lvl="1" marL="1257300" rtl="0" algn="l">
              <a:lnSpc>
                <a:spcPct val="115000"/>
              </a:lnSpc>
              <a:spcBef>
                <a:spcPts val="1000"/>
              </a:spcBef>
              <a:spcAft>
                <a:spcPts val="0"/>
              </a:spcAft>
              <a:buSzPts val="2200"/>
              <a:buFont typeface="Arial"/>
              <a:buChar char="•"/>
            </a:pPr>
            <a:r>
              <a:rPr lang="en-US"/>
              <a:t>Top outbound data senders</a:t>
            </a:r>
            <a:endParaRPr/>
          </a:p>
          <a:p>
            <a:pPr indent="-571500" lvl="1" marL="1257300" rtl="0" algn="l">
              <a:lnSpc>
                <a:spcPct val="115000"/>
              </a:lnSpc>
              <a:spcBef>
                <a:spcPts val="1000"/>
              </a:spcBef>
              <a:spcAft>
                <a:spcPts val="0"/>
              </a:spcAft>
              <a:buSzPts val="2200"/>
              <a:buFont typeface="Arial"/>
              <a:buChar char="•"/>
            </a:pPr>
            <a:r>
              <a:rPr lang="en-US"/>
              <a:t># Data channels (excessive)</a:t>
            </a:r>
            <a:endParaRPr/>
          </a:p>
          <a:p>
            <a:pPr indent="-571500" lvl="1" marL="1257300" rtl="0" algn="l">
              <a:lnSpc>
                <a:spcPct val="115000"/>
              </a:lnSpc>
              <a:spcBef>
                <a:spcPts val="1000"/>
              </a:spcBef>
              <a:spcAft>
                <a:spcPts val="0"/>
              </a:spcAft>
              <a:buSzPts val="2200"/>
              <a:buFont typeface="Arial"/>
              <a:buChar char="•"/>
            </a:pPr>
            <a:r>
              <a:rPr lang="en-US"/>
              <a:t>Missing Installation Managers</a:t>
            </a:r>
            <a:endParaRPr/>
          </a:p>
          <a:p>
            <a:pPr indent="-571500" lvl="1" marL="1257300" rtl="0" algn="l">
              <a:lnSpc>
                <a:spcPct val="115000"/>
              </a:lnSpc>
              <a:spcBef>
                <a:spcPts val="1000"/>
              </a:spcBef>
              <a:spcAft>
                <a:spcPts val="0"/>
              </a:spcAft>
              <a:buSzPts val="2200"/>
              <a:buFont typeface="Arial"/>
              <a:buChar char="•"/>
            </a:pPr>
            <a:r>
              <a:rPr lang="en-US"/>
              <a:t>Not correctly configured agents</a:t>
            </a:r>
            <a:endParaRPr/>
          </a:p>
          <a:p>
            <a:pPr indent="-571500" lvl="1" marL="1257300" rtl="0" algn="l">
              <a:lnSpc>
                <a:spcPct val="115000"/>
              </a:lnSpc>
              <a:spcBef>
                <a:spcPts val="1000"/>
              </a:spcBef>
              <a:spcAft>
                <a:spcPts val="0"/>
              </a:spcAft>
              <a:buSzPts val="2200"/>
              <a:buFont typeface="Arial"/>
              <a:buChar char="•"/>
            </a:pPr>
            <a:r>
              <a:rPr lang="en-US"/>
              <a:t>Capping events</a:t>
            </a:r>
            <a:endParaRPr/>
          </a:p>
          <a:p>
            <a:pPr indent="0" lvl="0" marL="0" rtl="0" algn="l">
              <a:lnSpc>
                <a:spcPct val="115000"/>
              </a:lnSpc>
              <a:spcBef>
                <a:spcPts val="1000"/>
              </a:spcBef>
              <a:spcAft>
                <a:spcPts val="0"/>
              </a:spcAft>
              <a:buNone/>
            </a:pPr>
            <a:r>
              <a:t/>
            </a:r>
            <a:endParaRPr/>
          </a:p>
          <a:p>
            <a:pPr indent="-457200" lvl="0" marL="457200" rtl="0" algn="l">
              <a:spcBef>
                <a:spcPts val="0"/>
              </a:spcBef>
              <a:spcAft>
                <a:spcPts val="0"/>
              </a:spcAft>
              <a:buSzPts val="3600"/>
              <a:buChar char="•"/>
            </a:pPr>
            <a:r>
              <a:rPr lang="en-US"/>
              <a:t>Agent Traffic Distribution (TD) analysis can be </a:t>
            </a:r>
            <a:r>
              <a:rPr lang="en-US"/>
              <a:t>viewed</a:t>
            </a:r>
            <a:r>
              <a:rPr lang="en-US"/>
              <a:t> in the GUI at </a:t>
            </a:r>
            <a:r>
              <a:rPr lang="en-US"/>
              <a:t>SETUP -&gt; CLUSTER MANAGEMENT -&gt; AGENTS -&gt; Select Agent(s) -&gt; TRAFFIC DISTRIBUTION</a:t>
            </a:r>
            <a:endParaRPr/>
          </a:p>
          <a:p>
            <a:pPr indent="-368300" lvl="1" marL="914400" rtl="0" algn="l">
              <a:spcBef>
                <a:spcPts val="0"/>
              </a:spcBef>
              <a:spcAft>
                <a:spcPts val="0"/>
              </a:spcAft>
              <a:buSzPts val="2200"/>
              <a:buChar char="•"/>
            </a:pPr>
            <a:r>
              <a:rPr lang="en-US"/>
              <a:t>OOB configuration is first 100 agents only collect TD</a:t>
            </a:r>
            <a:endParaRPr/>
          </a:p>
          <a:p>
            <a:pPr indent="-368300" lvl="1" marL="914400" rtl="0" algn="l">
              <a:spcBef>
                <a:spcPts val="0"/>
              </a:spcBef>
              <a:spcAft>
                <a:spcPts val="0"/>
              </a:spcAft>
              <a:buSzPts val="2200"/>
              <a:buChar char="•"/>
            </a:pPr>
            <a:r>
              <a:rPr lang="en-US"/>
              <a:t>Agents can be turned on and off in the GUI at SETUP -&gt; CLUSTER MANAGEMENT -&gt; AGENTS -&gt; Select Agent -&gt; TRAFFIC DISTRIBUTION COLLECTION (check/uncheck)</a:t>
            </a:r>
            <a:endParaRPr/>
          </a:p>
          <a:p>
            <a:pPr indent="-431800" lvl="1" marL="1257300" rtl="0" algn="l">
              <a:lnSpc>
                <a:spcPct val="115000"/>
              </a:lnSpc>
              <a:spcBef>
                <a:spcPts val="1000"/>
              </a:spcBef>
              <a:spcAft>
                <a:spcPts val="0"/>
              </a:spcAft>
              <a:buSzPts val="22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 name="Shape 49"/>
        <p:cNvGrpSpPr/>
        <p:nvPr/>
      </p:nvGrpSpPr>
      <p:grpSpPr>
        <a:xfrm>
          <a:off x="0" y="0"/>
          <a:ext cx="0" cy="0"/>
          <a:chOff x="0" y="0"/>
          <a:chExt cx="0" cy="0"/>
        </a:xfrm>
      </p:grpSpPr>
      <p:sp>
        <p:nvSpPr>
          <p:cNvPr id="50" name="Google Shape;50;g22ca5bea562_0_14"/>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Speakers Bio</a:t>
            </a:r>
            <a:endParaRPr/>
          </a:p>
        </p:txBody>
      </p:sp>
      <p:sp>
        <p:nvSpPr>
          <p:cNvPr id="51" name="Google Shape;51;g22ca5bea562_0_14"/>
          <p:cNvSpPr txBox="1"/>
          <p:nvPr>
            <p:ph idx="2" type="body"/>
          </p:nvPr>
        </p:nvSpPr>
        <p:spPr>
          <a:xfrm>
            <a:off x="1120900" y="3225225"/>
            <a:ext cx="6898500" cy="5937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Yassir Saeed </a:t>
            </a:r>
            <a:br>
              <a:rPr lang="en-US"/>
            </a:br>
            <a:r>
              <a:rPr i="1" lang="en-US" sz="3000"/>
              <a:t>Director, Consulting Services</a:t>
            </a:r>
            <a:endParaRPr i="1" sz="3000"/>
          </a:p>
          <a:p>
            <a:pPr indent="0" lvl="0" marL="0" rtl="0" algn="l">
              <a:spcBef>
                <a:spcPts val="0"/>
              </a:spcBef>
              <a:spcAft>
                <a:spcPts val="0"/>
              </a:spcAft>
              <a:buNone/>
            </a:pPr>
            <a:r>
              <a:t/>
            </a:r>
            <a:endParaRPr sz="3000"/>
          </a:p>
          <a:p>
            <a:pPr indent="-419100" lvl="0" marL="457200" rtl="0" algn="l">
              <a:spcBef>
                <a:spcPts val="0"/>
              </a:spcBef>
              <a:spcAft>
                <a:spcPts val="0"/>
              </a:spcAft>
              <a:buSzPts val="3000"/>
              <a:buChar char="●"/>
            </a:pPr>
            <a:r>
              <a:rPr lang="en-US" sz="3000"/>
              <a:t>Joined Imperva in 2016 </a:t>
            </a:r>
            <a:endParaRPr sz="3000"/>
          </a:p>
          <a:p>
            <a:pPr indent="-419100" lvl="0" marL="457200" rtl="0" algn="l">
              <a:spcBef>
                <a:spcPts val="0"/>
              </a:spcBef>
              <a:spcAft>
                <a:spcPts val="0"/>
              </a:spcAft>
              <a:buSzPts val="3000"/>
              <a:buChar char="●"/>
            </a:pPr>
            <a:r>
              <a:rPr lang="en-US" sz="3000"/>
              <a:t>Have more than 10 years experience leading enterprise Data </a:t>
            </a:r>
            <a:r>
              <a:rPr lang="en-US" sz="3000"/>
              <a:t>security</a:t>
            </a:r>
            <a:r>
              <a:rPr lang="en-US" sz="3000"/>
              <a:t> deployments</a:t>
            </a:r>
            <a:endParaRPr sz="3000"/>
          </a:p>
          <a:p>
            <a:pPr indent="-419100" lvl="0" marL="457200" rtl="0" algn="l">
              <a:spcBef>
                <a:spcPts val="0"/>
              </a:spcBef>
              <a:spcAft>
                <a:spcPts val="0"/>
              </a:spcAft>
              <a:buSzPts val="3000"/>
              <a:buChar char="●"/>
            </a:pPr>
            <a:r>
              <a:rPr lang="en-US" sz="3000"/>
              <a:t>Leading Imperva Consulting team across North America and EMEA</a:t>
            </a:r>
            <a:endParaRPr sz="3000"/>
          </a:p>
          <a:p>
            <a:pPr indent="-419100" lvl="0" marL="457200" rtl="0" algn="l">
              <a:spcBef>
                <a:spcPts val="0"/>
              </a:spcBef>
              <a:spcAft>
                <a:spcPts val="0"/>
              </a:spcAft>
              <a:buSzPts val="3000"/>
              <a:buChar char="●"/>
            </a:pPr>
            <a:r>
              <a:rPr lang="en-US" sz="3000"/>
              <a:t>Based out of Dallas, Texas</a:t>
            </a:r>
            <a:endParaRPr sz="3000"/>
          </a:p>
        </p:txBody>
      </p:sp>
      <p:sp>
        <p:nvSpPr>
          <p:cNvPr id="52" name="Google Shape;52;g22ca5bea562_0_14"/>
          <p:cNvSpPr txBox="1"/>
          <p:nvPr>
            <p:ph idx="2" type="body"/>
          </p:nvPr>
        </p:nvSpPr>
        <p:spPr>
          <a:xfrm>
            <a:off x="9536625" y="3225225"/>
            <a:ext cx="6898500" cy="5937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Richard St. John</a:t>
            </a:r>
            <a:r>
              <a:rPr lang="en-US"/>
              <a:t> </a:t>
            </a:r>
            <a:endParaRPr/>
          </a:p>
          <a:p>
            <a:pPr indent="0" lvl="0" marL="0" rtl="0" algn="l">
              <a:spcBef>
                <a:spcPts val="0"/>
              </a:spcBef>
              <a:spcAft>
                <a:spcPts val="0"/>
              </a:spcAft>
              <a:buNone/>
            </a:pPr>
            <a:r>
              <a:rPr i="1" lang="en-US" sz="3000"/>
              <a:t>Architect, Consulting Services</a:t>
            </a:r>
            <a:endParaRPr i="1" sz="3000"/>
          </a:p>
          <a:p>
            <a:pPr indent="0" lvl="0" marL="0" rtl="0" algn="l">
              <a:spcBef>
                <a:spcPts val="0"/>
              </a:spcBef>
              <a:spcAft>
                <a:spcPts val="0"/>
              </a:spcAft>
              <a:buNone/>
            </a:pPr>
            <a:r>
              <a:t/>
            </a:r>
            <a:endParaRPr/>
          </a:p>
          <a:p>
            <a:pPr indent="-419100" lvl="0" marL="457200" rtl="0" algn="l">
              <a:spcBef>
                <a:spcPts val="0"/>
              </a:spcBef>
              <a:spcAft>
                <a:spcPts val="0"/>
              </a:spcAft>
              <a:buClr>
                <a:schemeClr val="dk1"/>
              </a:buClr>
              <a:buSzPts val="3000"/>
              <a:buChar char="●"/>
            </a:pPr>
            <a:r>
              <a:rPr lang="en-US" sz="3000"/>
              <a:t>Joined Imperva 2010</a:t>
            </a:r>
            <a:endParaRPr sz="3000"/>
          </a:p>
          <a:p>
            <a:pPr indent="-419100" lvl="0" marL="457200" rtl="0" algn="l">
              <a:spcBef>
                <a:spcPts val="0"/>
              </a:spcBef>
              <a:spcAft>
                <a:spcPts val="0"/>
              </a:spcAft>
              <a:buClr>
                <a:schemeClr val="dk1"/>
              </a:buClr>
              <a:buSzPts val="3000"/>
              <a:buChar char="●"/>
            </a:pPr>
            <a:r>
              <a:rPr lang="en-US" sz="3000"/>
              <a:t>Performs engagements for all sizes of customers</a:t>
            </a:r>
            <a:endParaRPr sz="3000"/>
          </a:p>
          <a:p>
            <a:pPr indent="-419100" lvl="0" marL="457200" rtl="0" algn="l">
              <a:spcBef>
                <a:spcPts val="0"/>
              </a:spcBef>
              <a:spcAft>
                <a:spcPts val="0"/>
              </a:spcAft>
              <a:buClr>
                <a:schemeClr val="dk1"/>
              </a:buClr>
              <a:buSzPts val="3000"/>
              <a:buChar char="●"/>
            </a:pPr>
            <a:r>
              <a:rPr lang="en-US" sz="3000"/>
              <a:t>Based outside St. Louis, Missouri</a:t>
            </a:r>
            <a:endParaRPr sz="3000"/>
          </a:p>
          <a:p>
            <a:pPr indent="-419100" lvl="0" marL="457200" rtl="0" algn="l">
              <a:spcBef>
                <a:spcPts val="0"/>
              </a:spcBef>
              <a:spcAft>
                <a:spcPts val="0"/>
              </a:spcAft>
              <a:buClr>
                <a:schemeClr val="dk1"/>
              </a:buClr>
              <a:buSzPts val="3000"/>
              <a:buChar char="●"/>
            </a:pPr>
            <a:r>
              <a:rPr lang="en-US" sz="3000"/>
              <a:t>Prior To Imperva was Cyberwarfare Instructor with EADS and Data Security Infrastructure Manager in the corporate world</a:t>
            </a:r>
            <a:endParaRPr sz="3000"/>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6000"/>
              <a:buFont typeface="Arial"/>
              <a:buNone/>
            </a:pPr>
            <a:r>
              <a:rPr lang="en-US">
                <a:solidFill>
                  <a:schemeClr val="dk1"/>
                </a:solidFill>
              </a:rPr>
              <a:t>Agent Traffic Distribution Analysis</a:t>
            </a:r>
            <a:endParaRPr/>
          </a:p>
        </p:txBody>
      </p:sp>
      <p:sp>
        <p:nvSpPr>
          <p:cNvPr id="173" name="Google Shape;173;p14"/>
          <p:cNvSpPr txBox="1"/>
          <p:nvPr>
            <p:ph idx="2" type="body"/>
          </p:nvPr>
        </p:nvSpPr>
        <p:spPr>
          <a:xfrm>
            <a:off x="1120900" y="2276300"/>
            <a:ext cx="16042500" cy="6885925"/>
          </a:xfrm>
          <a:prstGeom prst="rect">
            <a:avLst/>
          </a:prstGeom>
          <a:noFill/>
          <a:ln>
            <a:noFill/>
          </a:ln>
        </p:spPr>
        <p:txBody>
          <a:bodyPr anchorCtr="0" anchor="t" bIns="0" lIns="0" spcFirstLastPara="1" rIns="0" wrap="square" tIns="0">
            <a:noAutofit/>
          </a:bodyPr>
          <a:lstStyle/>
          <a:p>
            <a:pPr indent="-457200" lvl="0" marL="457200" marR="0" rtl="0" algn="l">
              <a:lnSpc>
                <a:spcPct val="90000"/>
              </a:lnSpc>
              <a:spcBef>
                <a:spcPts val="0"/>
              </a:spcBef>
              <a:spcAft>
                <a:spcPts val="0"/>
              </a:spcAft>
              <a:buSzPts val="3600"/>
              <a:buChar char="●"/>
            </a:pPr>
            <a:r>
              <a:rPr lang="en-US"/>
              <a:t>Multiple agent example</a:t>
            </a:r>
            <a:endParaRPr/>
          </a:p>
          <a:p>
            <a:pPr indent="-368300" lvl="1" marL="914400" marR="0" rtl="0" algn="l">
              <a:lnSpc>
                <a:spcPct val="90000"/>
              </a:lnSpc>
              <a:spcBef>
                <a:spcPts val="0"/>
              </a:spcBef>
              <a:spcAft>
                <a:spcPts val="0"/>
              </a:spcAft>
              <a:buSzPts val="2200"/>
              <a:buChar char="○"/>
            </a:pPr>
            <a:r>
              <a:rPr lang="en-US"/>
              <a:t>All columns are sortable</a:t>
            </a:r>
            <a:endParaRPr/>
          </a:p>
          <a:p>
            <a:pPr indent="-228600" lvl="0" marL="457200" marR="0" rtl="0" algn="l">
              <a:lnSpc>
                <a:spcPct val="90000"/>
              </a:lnSpc>
              <a:spcBef>
                <a:spcPts val="0"/>
              </a:spcBef>
              <a:spcAft>
                <a:spcPts val="0"/>
              </a:spcAft>
              <a:buSzPts val="3600"/>
              <a:buNone/>
            </a:pPr>
            <a:r>
              <a:t/>
            </a:r>
            <a:endParaRPr/>
          </a:p>
        </p:txBody>
      </p:sp>
      <p:pic>
        <p:nvPicPr>
          <p:cNvPr id="174" name="Google Shape;174;p14"/>
          <p:cNvPicPr preferRelativeResize="0"/>
          <p:nvPr/>
        </p:nvPicPr>
        <p:blipFill rotWithShape="1">
          <a:blip r:embed="rId3">
            <a:alphaModFix/>
          </a:blip>
          <a:srcRect b="0" l="0" r="0" t="0"/>
          <a:stretch/>
        </p:blipFill>
        <p:spPr>
          <a:xfrm>
            <a:off x="1272200" y="3815826"/>
            <a:ext cx="16042500" cy="5854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18612b59ee_0_30"/>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Archive &amp; Backups</a:t>
            </a:r>
            <a:endParaRPr/>
          </a:p>
        </p:txBody>
      </p:sp>
      <p:sp>
        <p:nvSpPr>
          <p:cNvPr id="180" name="Google Shape;180;g218612b59ee_0_30"/>
          <p:cNvSpPr txBox="1"/>
          <p:nvPr>
            <p:ph idx="2" type="body"/>
          </p:nvPr>
        </p:nvSpPr>
        <p:spPr>
          <a:xfrm>
            <a:off x="1120900" y="2276300"/>
            <a:ext cx="16042500" cy="68859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Traditional Archives and Backups can be performed via</a:t>
            </a:r>
            <a:endParaRPr/>
          </a:p>
          <a:p>
            <a:pPr indent="-368300" lvl="1" marL="914400" rtl="0" algn="l">
              <a:spcBef>
                <a:spcPts val="0"/>
              </a:spcBef>
              <a:spcAft>
                <a:spcPts val="0"/>
              </a:spcAft>
              <a:buSzPts val="2200"/>
              <a:buChar char="○"/>
            </a:pPr>
            <a:r>
              <a:rPr lang="en-US"/>
              <a:t>NFS Mount</a:t>
            </a:r>
            <a:endParaRPr/>
          </a:p>
          <a:p>
            <a:pPr indent="-368300" lvl="1" marL="914400" rtl="0" algn="l">
              <a:spcBef>
                <a:spcPts val="0"/>
              </a:spcBef>
              <a:spcAft>
                <a:spcPts val="0"/>
              </a:spcAft>
              <a:buSzPts val="2200"/>
              <a:buChar char="○"/>
            </a:pPr>
            <a:r>
              <a:rPr lang="en-US"/>
              <a:t>FTP</a:t>
            </a:r>
            <a:endParaRPr/>
          </a:p>
          <a:p>
            <a:pPr indent="-368300" lvl="1" marL="914400" rtl="0" algn="l">
              <a:spcBef>
                <a:spcPts val="0"/>
              </a:spcBef>
              <a:spcAft>
                <a:spcPts val="0"/>
              </a:spcAft>
              <a:buSzPts val="2200"/>
              <a:buChar char="○"/>
            </a:pPr>
            <a:r>
              <a:rPr lang="en-US"/>
              <a:t>SCP</a:t>
            </a:r>
            <a:endParaRPr/>
          </a:p>
          <a:p>
            <a:pPr indent="-368300" lvl="1" marL="914400" rtl="0" algn="l">
              <a:spcBef>
                <a:spcPts val="0"/>
              </a:spcBef>
              <a:spcAft>
                <a:spcPts val="0"/>
              </a:spcAft>
              <a:buSzPts val="2200"/>
              <a:buChar char="○"/>
            </a:pPr>
            <a:r>
              <a:rPr lang="en-US"/>
              <a:t>Traditional file based backups are reviewed to ensure completion and are not failing</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Some companies have done away with backups in the traditional sense and use ESX, Azure &amp; AWS disk snapshot capabilities vs file based backups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Some companies that have Data Security Hub may not back up their gateway data to MPRV files, instead send the data in near real time to the DSF Warehouse, then backup the DSF via HA-DR or Snapshots</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2cd5eacb4a_1_87"/>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Proactive Maintenance/Monitoring</a:t>
            </a:r>
            <a:endParaRPr/>
          </a:p>
        </p:txBody>
      </p:sp>
      <p:sp>
        <p:nvSpPr>
          <p:cNvPr id="186" name="Google Shape;186;g22cd5eacb4a_1_87"/>
          <p:cNvSpPr txBox="1"/>
          <p:nvPr>
            <p:ph idx="2" type="body"/>
          </p:nvPr>
        </p:nvSpPr>
        <p:spPr>
          <a:xfrm>
            <a:off x="1120900" y="3155525"/>
            <a:ext cx="16325700" cy="60066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Review the systems for System Events and any associated followed actions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System events can be sent to external systems via action sets such as</a:t>
            </a:r>
            <a:endParaRPr/>
          </a:p>
          <a:p>
            <a:pPr indent="-368300" lvl="1" marL="914400" rtl="0" algn="l">
              <a:spcBef>
                <a:spcPts val="0"/>
              </a:spcBef>
              <a:spcAft>
                <a:spcPts val="0"/>
              </a:spcAft>
              <a:buSzPts val="2200"/>
              <a:buChar char="○"/>
            </a:pPr>
            <a:r>
              <a:rPr lang="en-US"/>
              <a:t>Syslog</a:t>
            </a:r>
            <a:endParaRPr/>
          </a:p>
          <a:p>
            <a:pPr indent="-368300" lvl="1" marL="914400" rtl="0" algn="l">
              <a:spcBef>
                <a:spcPts val="0"/>
              </a:spcBef>
              <a:spcAft>
                <a:spcPts val="0"/>
              </a:spcAft>
              <a:buSzPts val="2200"/>
              <a:buChar char="○"/>
            </a:pPr>
            <a:r>
              <a:rPr lang="en-US"/>
              <a:t>SNMP</a:t>
            </a:r>
            <a:endParaRPr/>
          </a:p>
          <a:p>
            <a:pPr indent="-368300" lvl="1" marL="914400" rtl="0" algn="l">
              <a:spcBef>
                <a:spcPts val="0"/>
              </a:spcBef>
              <a:spcAft>
                <a:spcPts val="0"/>
              </a:spcAft>
              <a:buSzPts val="2200"/>
              <a:buChar char="○"/>
            </a:pPr>
            <a:r>
              <a:rPr lang="en-US"/>
              <a:t>E-Mail</a:t>
            </a:r>
            <a:endParaRPr/>
          </a:p>
          <a:p>
            <a:pPr indent="-368300" lvl="1" marL="914400" rtl="0" algn="l">
              <a:spcBef>
                <a:spcPts val="0"/>
              </a:spcBef>
              <a:spcAft>
                <a:spcPts val="0"/>
              </a:spcAft>
              <a:buSzPts val="2200"/>
              <a:buChar char="○"/>
            </a:pPr>
            <a:r>
              <a:rPr lang="en-US"/>
              <a:t>Logic can be created in the external systems to generate alerts to NOC, SOC, Security or SysAdmin teams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Basic OS level syslog can be done via the Linux rsyslog server that is on the appliance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2cd5eacb4a_1_26"/>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Where Does Health Check Data Come From</a:t>
            </a:r>
            <a:endParaRPr/>
          </a:p>
        </p:txBody>
      </p:sp>
      <p:sp>
        <p:nvSpPr>
          <p:cNvPr id="192" name="Google Shape;192;g22cd5eacb4a_1_26"/>
          <p:cNvSpPr txBox="1"/>
          <p:nvPr>
            <p:ph idx="2" type="body"/>
          </p:nvPr>
        </p:nvSpPr>
        <p:spPr>
          <a:xfrm>
            <a:off x="1120900" y="3300150"/>
            <a:ext cx="16042500" cy="61803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GTIs</a:t>
            </a:r>
            <a:endParaRPr/>
          </a:p>
          <a:p>
            <a:pPr indent="-368300" lvl="1" marL="914400" rtl="0" algn="l">
              <a:spcBef>
                <a:spcPts val="0"/>
              </a:spcBef>
              <a:spcAft>
                <a:spcPts val="0"/>
              </a:spcAft>
              <a:buSzPts val="2200"/>
              <a:buChar char="○"/>
            </a:pPr>
            <a:r>
              <a:rPr lang="en-US"/>
              <a:t>Gateways, Management Servers, SOM</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Gateway Performance CSVs</a:t>
            </a:r>
            <a:endParaRPr/>
          </a:p>
          <a:p>
            <a:pPr indent="-368300" lvl="1" marL="914400" rtl="0" algn="l">
              <a:spcBef>
                <a:spcPts val="0"/>
              </a:spcBef>
              <a:spcAft>
                <a:spcPts val="0"/>
              </a:spcAft>
              <a:buSzPts val="2200"/>
              <a:buChar char="○"/>
            </a:pPr>
            <a:r>
              <a:rPr lang="en-US"/>
              <a:t>Gateways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Agent CSVs</a:t>
            </a:r>
            <a:endParaRPr/>
          </a:p>
          <a:p>
            <a:pPr indent="-368300" lvl="1" marL="914400" rtl="0" algn="l">
              <a:spcBef>
                <a:spcPts val="0"/>
              </a:spcBef>
              <a:spcAft>
                <a:spcPts val="0"/>
              </a:spcAft>
              <a:buSzPts val="2200"/>
              <a:buChar char="○"/>
            </a:pPr>
            <a:r>
              <a:rPr lang="en-US"/>
              <a:t>Agents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Custom Reports</a:t>
            </a:r>
            <a:endParaRPr/>
          </a:p>
          <a:p>
            <a:pPr indent="-368300" lvl="1" marL="914400" rtl="0" algn="l">
              <a:spcBef>
                <a:spcPts val="0"/>
              </a:spcBef>
              <a:spcAft>
                <a:spcPts val="0"/>
              </a:spcAft>
              <a:buSzPts val="2200"/>
              <a:buChar char="○"/>
            </a:pPr>
            <a:r>
              <a:rPr lang="en-US"/>
              <a:t>Multiple can be imported for Health Check and then used by customer on a day to day</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Custom Script</a:t>
            </a:r>
            <a:endParaRPr/>
          </a:p>
          <a:p>
            <a:pPr indent="-368300" lvl="1" marL="914400" rtl="0" algn="l">
              <a:spcBef>
                <a:spcPts val="0"/>
              </a:spcBef>
              <a:spcAft>
                <a:spcPts val="0"/>
              </a:spcAft>
              <a:buSzPts val="2200"/>
              <a:buChar char="○"/>
            </a:pPr>
            <a:r>
              <a:rPr lang="en-US"/>
              <a:t>Non-Intrusive Professional Service script</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Get Tech Infos</a:t>
            </a:r>
            <a:endParaRPr/>
          </a:p>
        </p:txBody>
      </p:sp>
      <p:sp>
        <p:nvSpPr>
          <p:cNvPr id="198" name="Google Shape;198;p8"/>
          <p:cNvSpPr txBox="1"/>
          <p:nvPr>
            <p:ph idx="2" type="body"/>
          </p:nvPr>
        </p:nvSpPr>
        <p:spPr>
          <a:xfrm>
            <a:off x="1120900" y="2276300"/>
            <a:ext cx="16042500" cy="6885925"/>
          </a:xfrm>
          <a:prstGeom prst="rect">
            <a:avLst/>
          </a:prstGeom>
          <a:noFill/>
          <a:ln>
            <a:noFill/>
          </a:ln>
        </p:spPr>
        <p:txBody>
          <a:bodyPr anchorCtr="0" anchor="t" bIns="0" lIns="0" spcFirstLastPara="1" rIns="0" wrap="square" tIns="0">
            <a:noAutofit/>
          </a:bodyPr>
          <a:lstStyle/>
          <a:p>
            <a:pPr indent="-571500" lvl="0" marL="800100" rtl="0" algn="l">
              <a:lnSpc>
                <a:spcPct val="90000"/>
              </a:lnSpc>
              <a:spcBef>
                <a:spcPts val="0"/>
              </a:spcBef>
              <a:spcAft>
                <a:spcPts val="0"/>
              </a:spcAft>
              <a:buSzPts val="3600"/>
              <a:buFont typeface="Arial"/>
              <a:buChar char="•"/>
            </a:pPr>
            <a:r>
              <a:rPr lang="en-US"/>
              <a:t>Available from each device, contains:</a:t>
            </a:r>
            <a:endParaRPr/>
          </a:p>
          <a:p>
            <a:pPr indent="-571500" lvl="1" marL="1257300" rtl="0" algn="l">
              <a:lnSpc>
                <a:spcPct val="115000"/>
              </a:lnSpc>
              <a:spcBef>
                <a:spcPts val="1000"/>
              </a:spcBef>
              <a:spcAft>
                <a:spcPts val="0"/>
              </a:spcAft>
              <a:buSzPts val="2200"/>
              <a:buFont typeface="Arial"/>
              <a:buChar char="•"/>
            </a:pPr>
            <a:r>
              <a:rPr lang="en-US"/>
              <a:t>Counters</a:t>
            </a:r>
            <a:endParaRPr/>
          </a:p>
          <a:p>
            <a:pPr indent="-571500" lvl="1" marL="1257300" rtl="0" algn="l">
              <a:lnSpc>
                <a:spcPct val="115000"/>
              </a:lnSpc>
              <a:spcBef>
                <a:spcPts val="1000"/>
              </a:spcBef>
              <a:spcAft>
                <a:spcPts val="0"/>
              </a:spcAft>
              <a:buSzPts val="2200"/>
              <a:buFont typeface="Arial"/>
              <a:buChar char="•"/>
            </a:pPr>
            <a:r>
              <a:rPr lang="en-US"/>
              <a:t>Logs</a:t>
            </a:r>
            <a:endParaRPr/>
          </a:p>
          <a:p>
            <a:pPr indent="-571500" lvl="1" marL="1257300" rtl="0" algn="l">
              <a:lnSpc>
                <a:spcPct val="115000"/>
              </a:lnSpc>
              <a:spcBef>
                <a:spcPts val="1000"/>
              </a:spcBef>
              <a:spcAft>
                <a:spcPts val="0"/>
              </a:spcAft>
              <a:buSzPts val="2200"/>
              <a:buFont typeface="Arial"/>
              <a:buChar char="•"/>
            </a:pPr>
            <a:r>
              <a:rPr lang="en-US"/>
              <a:t>Basic Configurations</a:t>
            </a:r>
            <a:endParaRPr/>
          </a:p>
          <a:p>
            <a:pPr indent="-431800" lvl="1" marL="1257300" rtl="0" algn="l">
              <a:lnSpc>
                <a:spcPct val="115000"/>
              </a:lnSpc>
              <a:spcBef>
                <a:spcPts val="1000"/>
              </a:spcBef>
              <a:spcAft>
                <a:spcPts val="0"/>
              </a:spcAft>
              <a:buSzPts val="2200"/>
              <a:buFont typeface="Arial"/>
              <a:buNone/>
            </a:pPr>
            <a:r>
              <a:t/>
            </a:r>
            <a:endParaRPr/>
          </a:p>
          <a:p>
            <a:pPr indent="-571500" lvl="0" marL="800100" rtl="0" algn="l">
              <a:lnSpc>
                <a:spcPct val="90000"/>
              </a:lnSpc>
              <a:spcBef>
                <a:spcPts val="0"/>
              </a:spcBef>
              <a:spcAft>
                <a:spcPts val="0"/>
              </a:spcAft>
              <a:buSzPts val="3600"/>
              <a:buFont typeface="Arial"/>
              <a:buChar char="•"/>
            </a:pPr>
            <a:r>
              <a:rPr lang="en-US"/>
              <a:t>Reviewed for:</a:t>
            </a:r>
            <a:endParaRPr/>
          </a:p>
          <a:p>
            <a:pPr indent="-571500" lvl="1" marL="1257300" rtl="0" algn="l">
              <a:lnSpc>
                <a:spcPct val="115000"/>
              </a:lnSpc>
              <a:spcBef>
                <a:spcPts val="1000"/>
              </a:spcBef>
              <a:spcAft>
                <a:spcPts val="0"/>
              </a:spcAft>
              <a:buSzPts val="2200"/>
              <a:buFont typeface="Arial"/>
              <a:buChar char="•"/>
            </a:pPr>
            <a:r>
              <a:rPr lang="en-US"/>
              <a:t>Excessive errors</a:t>
            </a:r>
            <a:endParaRPr/>
          </a:p>
          <a:p>
            <a:pPr indent="-571500" lvl="1" marL="1257300" rtl="0" algn="l">
              <a:lnSpc>
                <a:spcPct val="115000"/>
              </a:lnSpc>
              <a:spcBef>
                <a:spcPts val="1000"/>
              </a:spcBef>
              <a:spcAft>
                <a:spcPts val="0"/>
              </a:spcAft>
              <a:buSzPts val="2200"/>
              <a:buFont typeface="Arial"/>
              <a:buChar char="•"/>
            </a:pPr>
            <a:r>
              <a:rPr lang="en-US"/>
              <a:t>Overloads</a:t>
            </a:r>
            <a:endParaRPr/>
          </a:p>
          <a:p>
            <a:pPr indent="-571500" lvl="1" marL="1257300" rtl="0" algn="l">
              <a:lnSpc>
                <a:spcPct val="115000"/>
              </a:lnSpc>
              <a:spcBef>
                <a:spcPts val="1000"/>
              </a:spcBef>
              <a:spcAft>
                <a:spcPts val="0"/>
              </a:spcAft>
              <a:buSzPts val="2200"/>
              <a:buFont typeface="Arial"/>
              <a:buChar char="•"/>
            </a:pPr>
            <a:r>
              <a:rPr lang="en-US"/>
              <a:t>Odd Configurations</a:t>
            </a:r>
            <a:endParaRPr/>
          </a:p>
          <a:p>
            <a:pPr indent="-571500" lvl="1" marL="1257300" rtl="0" algn="l">
              <a:lnSpc>
                <a:spcPct val="115000"/>
              </a:lnSpc>
              <a:spcBef>
                <a:spcPts val="1000"/>
              </a:spcBef>
              <a:spcAft>
                <a:spcPts val="0"/>
              </a:spcAft>
              <a:buSzPts val="2200"/>
              <a:buFont typeface="Arial"/>
              <a:buChar char="•"/>
            </a:pPr>
            <a:r>
              <a:rPr lang="en-US"/>
              <a:t>Odd happenings</a:t>
            </a:r>
            <a:endParaRPr/>
          </a:p>
          <a:p>
            <a:pPr indent="-228600" lvl="0" marL="457200" marR="0" rtl="0" algn="l">
              <a:lnSpc>
                <a:spcPct val="90000"/>
              </a:lnSpc>
              <a:spcBef>
                <a:spcPts val="0"/>
              </a:spcBef>
              <a:spcAft>
                <a:spcPts val="0"/>
              </a:spcAft>
              <a:buSzPts val="36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Get Tech Infos</a:t>
            </a:r>
            <a:endParaRPr/>
          </a:p>
        </p:txBody>
      </p:sp>
      <p:sp>
        <p:nvSpPr>
          <p:cNvPr id="204" name="Google Shape;204;p9"/>
          <p:cNvSpPr txBox="1"/>
          <p:nvPr>
            <p:ph idx="2" type="body"/>
          </p:nvPr>
        </p:nvSpPr>
        <p:spPr>
          <a:xfrm>
            <a:off x="1120900" y="2276300"/>
            <a:ext cx="16042500" cy="6885925"/>
          </a:xfrm>
          <a:prstGeom prst="rect">
            <a:avLst/>
          </a:prstGeom>
          <a:noFill/>
          <a:ln>
            <a:noFill/>
          </a:ln>
        </p:spPr>
        <p:txBody>
          <a:bodyPr anchorCtr="0" anchor="t" bIns="0" lIns="0" spcFirstLastPara="1" rIns="0" wrap="square" tIns="0">
            <a:noAutofit/>
          </a:bodyPr>
          <a:lstStyle/>
          <a:p>
            <a:pPr indent="-571500" lvl="0" marL="800100" rtl="0" algn="l">
              <a:lnSpc>
                <a:spcPct val="90000"/>
              </a:lnSpc>
              <a:spcBef>
                <a:spcPts val="0"/>
              </a:spcBef>
              <a:spcAft>
                <a:spcPts val="0"/>
              </a:spcAft>
              <a:buSzPts val="3600"/>
              <a:buFont typeface="Arial"/>
              <a:buChar char="•"/>
            </a:pPr>
            <a:r>
              <a:rPr lang="en-US"/>
              <a:t>Example Data from DAM System</a:t>
            </a:r>
            <a:endParaRPr/>
          </a:p>
          <a:p>
            <a:pPr indent="-571500" lvl="0" marL="800100" rtl="0" algn="l">
              <a:lnSpc>
                <a:spcPct val="90000"/>
              </a:lnSpc>
              <a:spcBef>
                <a:spcPts val="0"/>
              </a:spcBef>
              <a:spcAft>
                <a:spcPts val="0"/>
              </a:spcAft>
              <a:buSzPts val="3600"/>
              <a:buFont typeface="Arial"/>
              <a:buChar char="•"/>
            </a:pPr>
            <a:r>
              <a:rPr lang="en-US"/>
              <a:t>Responses from databases by record counts ranges</a:t>
            </a:r>
            <a:endParaRPr/>
          </a:p>
          <a:p>
            <a:pPr indent="-228600" lvl="0" marL="457200" marR="0" rtl="0" algn="l">
              <a:lnSpc>
                <a:spcPct val="90000"/>
              </a:lnSpc>
              <a:spcBef>
                <a:spcPts val="0"/>
              </a:spcBef>
              <a:spcAft>
                <a:spcPts val="0"/>
              </a:spcAft>
              <a:buSzPts val="3600"/>
              <a:buNone/>
            </a:pPr>
            <a:r>
              <a:t/>
            </a:r>
            <a:endParaRPr/>
          </a:p>
          <a:p>
            <a:pPr indent="-228600" lvl="0" marL="457200" marR="0" rtl="0" algn="l">
              <a:lnSpc>
                <a:spcPct val="90000"/>
              </a:lnSpc>
              <a:spcBef>
                <a:spcPts val="0"/>
              </a:spcBef>
              <a:spcAft>
                <a:spcPts val="0"/>
              </a:spcAft>
              <a:buSzPts val="3600"/>
              <a:buNone/>
            </a:pPr>
            <a:r>
              <a:t/>
            </a:r>
            <a:endParaRPr/>
          </a:p>
        </p:txBody>
      </p:sp>
      <p:graphicFrame>
        <p:nvGraphicFramePr>
          <p:cNvPr id="205" name="Google Shape;205;p9"/>
          <p:cNvGraphicFramePr/>
          <p:nvPr/>
        </p:nvGraphicFramePr>
        <p:xfrm>
          <a:off x="1773011" y="3731450"/>
          <a:ext cx="3000000" cy="3000000"/>
        </p:xfrm>
        <a:graphic>
          <a:graphicData uri="http://schemas.openxmlformats.org/drawingml/2006/table">
            <a:tbl>
              <a:tblPr bandRow="1" firstCol="1" firstRow="1">
                <a:noFill/>
                <a:tableStyleId>{CC5ECF5D-83D3-4F55-8F57-5F6C4D34AFD1}</a:tableStyleId>
              </a:tblPr>
              <a:tblGrid>
                <a:gridCol w="3947875"/>
                <a:gridCol w="2615325"/>
                <a:gridCol w="2725025"/>
                <a:gridCol w="2564725"/>
                <a:gridCol w="2885325"/>
              </a:tblGrid>
              <a:tr h="657925">
                <a:tc>
                  <a:txBody>
                    <a:bodyPr/>
                    <a:lstStyle/>
                    <a:p>
                      <a:pPr indent="0" lvl="0" marL="0" marR="0" rtl="0" algn="l">
                        <a:lnSpc>
                          <a:spcPct val="107000"/>
                        </a:lnSpc>
                        <a:spcBef>
                          <a:spcPts val="0"/>
                        </a:spcBef>
                        <a:spcAft>
                          <a:spcPts val="0"/>
                        </a:spcAft>
                        <a:buNone/>
                      </a:pPr>
                      <a:r>
                        <a:rPr b="1" lang="en-US" sz="1900" u="none" cap="none" strike="noStrike"/>
                        <a:t># Records per Response</a:t>
                      </a:r>
                      <a:endParaRPr b="1" sz="1900" u="none" cap="none" strike="noStrike"/>
                    </a:p>
                  </a:txBody>
                  <a:tcPr marT="0" marB="0" marR="68575" marL="68575"/>
                </a:tc>
                <a:tc>
                  <a:txBody>
                    <a:bodyPr/>
                    <a:lstStyle/>
                    <a:p>
                      <a:pPr indent="0" lvl="0" marL="0" marR="0" rtl="0" algn="l">
                        <a:lnSpc>
                          <a:spcPct val="107000"/>
                        </a:lnSpc>
                        <a:spcBef>
                          <a:spcPts val="0"/>
                        </a:spcBef>
                        <a:spcAft>
                          <a:spcPts val="0"/>
                        </a:spcAft>
                        <a:buNone/>
                      </a:pPr>
                      <a:r>
                        <a:rPr lang="en-US" sz="1900" u="none" cap="none" strike="noStrike"/>
                        <a:t>MX</a:t>
                      </a:r>
                      <a:r>
                        <a:rPr lang="en-US" sz="1900"/>
                        <a:t>A</a:t>
                      </a:r>
                      <a:endParaRPr sz="19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900" u="none" cap="none" strike="noStrike"/>
                        <a:t>MX</a:t>
                      </a:r>
                      <a:r>
                        <a:rPr lang="en-US" sz="1900"/>
                        <a:t>B</a:t>
                      </a:r>
                      <a:endParaRPr sz="19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900" u="none" cap="none" strike="noStrike"/>
                        <a:t>MX</a:t>
                      </a:r>
                      <a:r>
                        <a:rPr lang="en-US" sz="1900"/>
                        <a:t>C</a:t>
                      </a:r>
                      <a:endParaRPr sz="19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900" u="none" cap="none" strike="noStrike"/>
                        <a:t>Total</a:t>
                      </a:r>
                      <a:endParaRPr sz="1900" u="none" cap="none" strike="noStrike">
                        <a:latin typeface="Tahoma"/>
                        <a:ea typeface="Tahoma"/>
                        <a:cs typeface="Tahoma"/>
                        <a:sym typeface="Tahoma"/>
                      </a:endParaRPr>
                    </a:p>
                  </a:txBody>
                  <a:tcPr marT="0" marB="0" marR="68575" marL="68575"/>
                </a:tc>
              </a:tr>
              <a:tr h="384725">
                <a:tc>
                  <a:txBody>
                    <a:bodyPr/>
                    <a:lstStyle/>
                    <a:p>
                      <a:pPr indent="0" lvl="0" marL="0" marR="0" rtl="0" algn="l">
                        <a:lnSpc>
                          <a:spcPct val="107000"/>
                        </a:lnSpc>
                        <a:spcBef>
                          <a:spcPts val="0"/>
                        </a:spcBef>
                        <a:spcAft>
                          <a:spcPts val="0"/>
                        </a:spcAft>
                        <a:buNone/>
                      </a:pPr>
                      <a:r>
                        <a:rPr b="0" lang="en-US" sz="1900" u="none" cap="none" strike="noStrike"/>
                        <a:t>[0-31]</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16,295,758,118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12,882,291,738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5,518,414,219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34,696,464,075</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[32-63]</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206,628,371</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350,524,108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66,109,012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623,261,491</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[64-127]</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245,911,810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311,206,944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52,917,520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610,036,274</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[128-255]</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24,564,379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102,785,702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51,073,586</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178,423,667</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[256-511]</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20,331,514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74,119,601</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8,899,924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103,351,039</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[512-1023]</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13,149,222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26,874,329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5,165,535</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45,189,086</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[1024-2047]</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65,961,879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12,987,201</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2,157,207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81,106,287</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[2048-4095]</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4,753,264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8,608,823</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2,729,747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16,091,834</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[4096-8191]</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3,237,985</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2,497,477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2,209,996</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7,945,458</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[8192-16383]</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3,409,680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6,142,912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656,170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10,208,762</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[16384-32767]</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3,830,261</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725,743</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2,505,344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7,061,348</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[32768-65535]</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757,137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816,359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694,528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2,268,024</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[65536-131071]</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2,973,138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184,304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468,880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3,626,322</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[131072-262143]</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1,604,762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135,237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130,069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1,870,068</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[262144-524287]</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633,942</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63,577</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67,678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765,197</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[524288-1048575]</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176,774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17,469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50,540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244,783</a:t>
                      </a:r>
                      <a:endParaRPr sz="1900" u="none" cap="none" strike="noStrike">
                        <a:latin typeface="Tahoma"/>
                        <a:ea typeface="Tahoma"/>
                        <a:cs typeface="Tahoma"/>
                        <a:sym typeface="Tahoma"/>
                      </a:endParaRPr>
                    </a:p>
                  </a:txBody>
                  <a:tcPr marT="0" marB="0" marR="68575" marL="68575"/>
                </a:tc>
              </a:tr>
              <a:tr h="289875">
                <a:tc>
                  <a:txBody>
                    <a:bodyPr/>
                    <a:lstStyle/>
                    <a:p>
                      <a:pPr indent="0" lvl="0" marL="0" marR="0" rtl="0" algn="l">
                        <a:lnSpc>
                          <a:spcPct val="107000"/>
                        </a:lnSpc>
                        <a:spcBef>
                          <a:spcPts val="0"/>
                        </a:spcBef>
                        <a:spcAft>
                          <a:spcPts val="0"/>
                        </a:spcAft>
                        <a:buNone/>
                      </a:pPr>
                      <a:r>
                        <a:rPr b="0" lang="en-US" sz="1900" u="none" cap="none" strike="noStrike"/>
                        <a:t>[&gt;=1048576]</a:t>
                      </a:r>
                      <a:endParaRPr b="0" sz="19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76,273</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33,500</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108,528</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218,301</a:t>
                      </a:r>
                      <a:endParaRPr sz="1900" u="none" cap="none" strike="noStrike">
                        <a:latin typeface="Tahoma"/>
                        <a:ea typeface="Tahoma"/>
                        <a:cs typeface="Tahoma"/>
                        <a:sym typeface="Tahoma"/>
                      </a:endParaRPr>
                    </a:p>
                  </a:txBody>
                  <a:tcPr marT="0" marB="0" marR="68575" marL="68575"/>
                </a:tc>
              </a:tr>
              <a:tr h="281175">
                <a:tc>
                  <a:txBody>
                    <a:bodyPr/>
                    <a:lstStyle/>
                    <a:p>
                      <a:pPr indent="0" lvl="0" marL="0" marR="0" rtl="0" algn="l">
                        <a:lnSpc>
                          <a:spcPct val="107000"/>
                        </a:lnSpc>
                        <a:spcBef>
                          <a:spcPts val="0"/>
                        </a:spcBef>
                        <a:spcAft>
                          <a:spcPts val="0"/>
                        </a:spcAft>
                        <a:buNone/>
                      </a:pPr>
                      <a:r>
                        <a:rPr lang="en-US" sz="1900" u="none" cap="none" strike="noStrike"/>
                        <a:t> </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16,893,758,509</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13,780,015,024</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5,714,358,483</a:t>
                      </a:r>
                      <a:endParaRPr sz="19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900" u="none" cap="none" strike="noStrike"/>
                        <a:t>36,388,132,016</a:t>
                      </a:r>
                      <a:endParaRPr sz="1900" u="none" cap="none" strike="noStrike">
                        <a:latin typeface="Tahoma"/>
                        <a:ea typeface="Tahoma"/>
                        <a:cs typeface="Tahoma"/>
                        <a:sym typeface="Tahoma"/>
                      </a:endParaRPr>
                    </a:p>
                  </a:txBody>
                  <a:tcPr marT="0" marB="0" marR="68575" marL="6857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Gateway Traffic Analysis (CSV)</a:t>
            </a:r>
            <a:endParaRPr/>
          </a:p>
        </p:txBody>
      </p:sp>
      <p:pic>
        <p:nvPicPr>
          <p:cNvPr id="211" name="Google Shape;211;p11"/>
          <p:cNvPicPr preferRelativeResize="0"/>
          <p:nvPr/>
        </p:nvPicPr>
        <p:blipFill rotWithShape="1">
          <a:blip r:embed="rId3">
            <a:alphaModFix/>
          </a:blip>
          <a:srcRect b="0" l="0" r="0" t="0"/>
          <a:stretch/>
        </p:blipFill>
        <p:spPr>
          <a:xfrm>
            <a:off x="8212666" y="4637466"/>
            <a:ext cx="9372281" cy="4518633"/>
          </a:xfrm>
          <a:prstGeom prst="rect">
            <a:avLst/>
          </a:prstGeom>
          <a:noFill/>
          <a:ln>
            <a:noFill/>
          </a:ln>
        </p:spPr>
      </p:pic>
      <p:sp>
        <p:nvSpPr>
          <p:cNvPr id="212" name="Google Shape;212;p11"/>
          <p:cNvSpPr txBox="1"/>
          <p:nvPr/>
        </p:nvSpPr>
        <p:spPr>
          <a:xfrm>
            <a:off x="986064" y="2470728"/>
            <a:ext cx="16042500" cy="6885925"/>
          </a:xfrm>
          <a:prstGeom prst="rect">
            <a:avLst/>
          </a:prstGeom>
          <a:noFill/>
          <a:ln>
            <a:noFill/>
          </a:ln>
        </p:spPr>
        <p:txBody>
          <a:bodyPr anchorCtr="0" anchor="t" bIns="0" lIns="0" spcFirstLastPara="1" rIns="0" wrap="square" tIns="0">
            <a:noAutofit/>
          </a:bodyPr>
          <a:lstStyle/>
          <a:p>
            <a:pPr indent="-457200" lvl="0" marL="685800" marR="0" rtl="0" algn="l">
              <a:lnSpc>
                <a:spcPct val="90000"/>
              </a:lnSpc>
              <a:spcBef>
                <a:spcPts val="0"/>
              </a:spcBef>
              <a:spcAft>
                <a:spcPts val="0"/>
              </a:spcAft>
              <a:buClr>
                <a:srgbClr val="000000"/>
              </a:buClr>
              <a:buSzPts val="2800"/>
              <a:buFont typeface="Arial"/>
              <a:buChar char="•"/>
            </a:pPr>
            <a:r>
              <a:rPr b="0" i="0" lang="en-US" sz="2800" u="none" cap="none" strike="noStrike">
                <a:solidFill>
                  <a:schemeClr val="lt2"/>
                </a:solidFill>
                <a:latin typeface="Inter SemiBold"/>
                <a:ea typeface="Inter SemiBold"/>
                <a:cs typeface="Inter SemiBold"/>
                <a:sym typeface="Inter SemiBold"/>
              </a:rPr>
              <a:t>Data gathered automatically every 30 seconds by gateway</a:t>
            </a:r>
            <a:endParaRPr/>
          </a:p>
          <a:p>
            <a:pPr indent="-279400" lvl="0" marL="68580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lt2"/>
              </a:solidFill>
              <a:latin typeface="Inter SemiBold"/>
              <a:ea typeface="Inter SemiBold"/>
              <a:cs typeface="Inter SemiBold"/>
              <a:sym typeface="Inter SemiBold"/>
            </a:endParaRPr>
          </a:p>
          <a:p>
            <a:pPr indent="-457200" lvl="0" marL="685800" marR="0" rtl="0" algn="l">
              <a:lnSpc>
                <a:spcPct val="90000"/>
              </a:lnSpc>
              <a:spcBef>
                <a:spcPts val="0"/>
              </a:spcBef>
              <a:spcAft>
                <a:spcPts val="0"/>
              </a:spcAft>
              <a:buClr>
                <a:srgbClr val="000000"/>
              </a:buClr>
              <a:buSzPts val="2800"/>
              <a:buFont typeface="Arial"/>
              <a:buChar char="•"/>
            </a:pPr>
            <a:r>
              <a:rPr b="0" i="0" lang="en-US" sz="2800" u="none" cap="none" strike="noStrike">
                <a:solidFill>
                  <a:schemeClr val="lt2"/>
                </a:solidFill>
                <a:latin typeface="Inter SemiBold"/>
                <a:ea typeface="Inter SemiBold"/>
                <a:cs typeface="Inter SemiBold"/>
                <a:sym typeface="Inter SemiBold"/>
              </a:rPr>
              <a:t>Only three days of data</a:t>
            </a:r>
            <a:endParaRPr/>
          </a:p>
          <a:p>
            <a:pPr indent="-279400" lvl="0" marL="68580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lt2"/>
              </a:solidFill>
              <a:latin typeface="Inter SemiBold"/>
              <a:ea typeface="Inter SemiBold"/>
              <a:cs typeface="Inter SemiBold"/>
              <a:sym typeface="Inter SemiBold"/>
            </a:endParaRPr>
          </a:p>
          <a:p>
            <a:pPr indent="-457200" lvl="0" marL="685800" marR="0" rtl="0" algn="l">
              <a:lnSpc>
                <a:spcPct val="90000"/>
              </a:lnSpc>
              <a:spcBef>
                <a:spcPts val="0"/>
              </a:spcBef>
              <a:spcAft>
                <a:spcPts val="0"/>
              </a:spcAft>
              <a:buClr>
                <a:srgbClr val="000000"/>
              </a:buClr>
              <a:buSzPts val="2800"/>
              <a:buFont typeface="Arial"/>
              <a:buChar char="•"/>
            </a:pPr>
            <a:r>
              <a:rPr b="0" i="0" lang="en-US" sz="2800" u="none" cap="none" strike="noStrike">
                <a:solidFill>
                  <a:schemeClr val="lt2"/>
                </a:solidFill>
                <a:latin typeface="Inter SemiBold"/>
                <a:ea typeface="Inter SemiBold"/>
                <a:cs typeface="Inter SemiBold"/>
                <a:sym typeface="Inter SemiBold"/>
              </a:rPr>
              <a:t>Available as a CSV for human consumption</a:t>
            </a:r>
            <a:endParaRPr/>
          </a:p>
          <a:p>
            <a:pPr indent="-279400" lvl="0" marL="68580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lt2"/>
              </a:solidFill>
              <a:latin typeface="Inter SemiBold"/>
              <a:ea typeface="Inter SemiBold"/>
              <a:cs typeface="Inter SemiBold"/>
              <a:sym typeface="Inter SemiBold"/>
            </a:endParaRPr>
          </a:p>
          <a:p>
            <a:pPr indent="-457200" lvl="0" marL="685800" marR="0" rtl="0" algn="l">
              <a:lnSpc>
                <a:spcPct val="90000"/>
              </a:lnSpc>
              <a:spcBef>
                <a:spcPts val="0"/>
              </a:spcBef>
              <a:spcAft>
                <a:spcPts val="0"/>
              </a:spcAft>
              <a:buClr>
                <a:srgbClr val="000000"/>
              </a:buClr>
              <a:buSzPts val="2800"/>
              <a:buFont typeface="Arial"/>
              <a:buChar char="•"/>
            </a:pPr>
            <a:r>
              <a:rPr b="0" i="0" lang="en-US" sz="2800" u="none" cap="none" strike="noStrike">
                <a:solidFill>
                  <a:schemeClr val="lt2"/>
                </a:solidFill>
                <a:latin typeface="Inter SemiBold"/>
                <a:ea typeface="Inter SemiBold"/>
                <a:cs typeface="Inter SemiBold"/>
                <a:sym typeface="Inter SemiBold"/>
              </a:rPr>
              <a:t>Allows 30 second snapshots of:</a:t>
            </a:r>
            <a:endParaRPr/>
          </a:p>
          <a:p>
            <a:pPr indent="-457200" lvl="1" marL="1143000" marR="0" rtl="0" algn="l">
              <a:lnSpc>
                <a:spcPct val="115000"/>
              </a:lnSpc>
              <a:spcBef>
                <a:spcPts val="1000"/>
              </a:spcBef>
              <a:spcAft>
                <a:spcPts val="0"/>
              </a:spcAft>
              <a:buClr>
                <a:srgbClr val="000000"/>
              </a:buClr>
              <a:buSzPts val="2200"/>
              <a:buFont typeface="Arial"/>
              <a:buChar char="•"/>
            </a:pPr>
            <a:r>
              <a:rPr b="0" i="0" lang="en-US" sz="2200" u="none" cap="none" strike="noStrike">
                <a:solidFill>
                  <a:schemeClr val="dk2"/>
                </a:solidFill>
                <a:latin typeface="Inter SemiBold"/>
                <a:ea typeface="Inter SemiBold"/>
                <a:cs typeface="Inter SemiBold"/>
                <a:sym typeface="Inter SemiBold"/>
              </a:rPr>
              <a:t>Connections</a:t>
            </a:r>
            <a:endParaRPr/>
          </a:p>
          <a:p>
            <a:pPr indent="-457200" lvl="1" marL="1143000" marR="0" rtl="0" algn="l">
              <a:lnSpc>
                <a:spcPct val="115000"/>
              </a:lnSpc>
              <a:spcBef>
                <a:spcPts val="1000"/>
              </a:spcBef>
              <a:spcAft>
                <a:spcPts val="0"/>
              </a:spcAft>
              <a:buClr>
                <a:srgbClr val="000000"/>
              </a:buClr>
              <a:buSzPts val="2200"/>
              <a:buFont typeface="Arial"/>
              <a:buChar char="•"/>
            </a:pPr>
            <a:r>
              <a:rPr b="0" i="0" lang="en-US" sz="2200" u="none" cap="none" strike="noStrike">
                <a:solidFill>
                  <a:schemeClr val="dk2"/>
                </a:solidFill>
                <a:latin typeface="Inter SemiBold"/>
                <a:ea typeface="Inter SemiBold"/>
                <a:cs typeface="Inter SemiBold"/>
                <a:sym typeface="Inter SemiBold"/>
              </a:rPr>
              <a:t>CPU Usage</a:t>
            </a:r>
            <a:endParaRPr/>
          </a:p>
          <a:p>
            <a:pPr indent="-457200" lvl="1" marL="1143000" marR="0" rtl="0" algn="l">
              <a:lnSpc>
                <a:spcPct val="115000"/>
              </a:lnSpc>
              <a:spcBef>
                <a:spcPts val="1000"/>
              </a:spcBef>
              <a:spcAft>
                <a:spcPts val="0"/>
              </a:spcAft>
              <a:buClr>
                <a:srgbClr val="000000"/>
              </a:buClr>
              <a:buSzPts val="2200"/>
              <a:buFont typeface="Arial"/>
              <a:buChar char="•"/>
            </a:pPr>
            <a:r>
              <a:rPr b="0" i="0" lang="en-US" sz="2200" u="none" cap="none" strike="noStrike">
                <a:solidFill>
                  <a:schemeClr val="dk2"/>
                </a:solidFill>
                <a:latin typeface="Inter SemiBold"/>
                <a:ea typeface="Inter SemiBold"/>
                <a:cs typeface="Inter SemiBold"/>
                <a:sym typeface="Inter SemiBold"/>
              </a:rPr>
              <a:t>Throughput</a:t>
            </a:r>
            <a:endParaRPr/>
          </a:p>
          <a:p>
            <a:pPr indent="-457200" lvl="1" marL="1143000" marR="0" rtl="0" algn="l">
              <a:lnSpc>
                <a:spcPct val="115000"/>
              </a:lnSpc>
              <a:spcBef>
                <a:spcPts val="1000"/>
              </a:spcBef>
              <a:spcAft>
                <a:spcPts val="0"/>
              </a:spcAft>
              <a:buClr>
                <a:srgbClr val="000000"/>
              </a:buClr>
              <a:buSzPts val="2200"/>
              <a:buFont typeface="Arial"/>
              <a:buChar char="•"/>
            </a:pPr>
            <a:r>
              <a:rPr b="0" i="0" lang="en-US" sz="2200" u="none" cap="none" strike="noStrike">
                <a:solidFill>
                  <a:schemeClr val="dk2"/>
                </a:solidFill>
                <a:latin typeface="Inter SemiBold"/>
                <a:ea typeface="Inter SemiBold"/>
                <a:cs typeface="Inter SemiBold"/>
                <a:sym typeface="Inter SemiBold"/>
              </a:rPr>
              <a:t>HTTP Hits (if WAF)</a:t>
            </a:r>
            <a:endParaRPr/>
          </a:p>
          <a:p>
            <a:pPr indent="-457200" lvl="1" marL="1143000" marR="0" rtl="0" algn="l">
              <a:lnSpc>
                <a:spcPct val="115000"/>
              </a:lnSpc>
              <a:spcBef>
                <a:spcPts val="1000"/>
              </a:spcBef>
              <a:spcAft>
                <a:spcPts val="0"/>
              </a:spcAft>
              <a:buClr>
                <a:srgbClr val="000000"/>
              </a:buClr>
              <a:buSzPts val="2200"/>
              <a:buFont typeface="Arial"/>
              <a:buChar char="•"/>
            </a:pPr>
            <a:r>
              <a:rPr b="0" i="0" lang="en-US" sz="2200" u="none" cap="none" strike="noStrike">
                <a:solidFill>
                  <a:schemeClr val="dk2"/>
                </a:solidFill>
                <a:latin typeface="Inter SemiBold"/>
                <a:ea typeface="Inter SemiBold"/>
                <a:cs typeface="Inter SemiBold"/>
                <a:sym typeface="Inter SemiBold"/>
              </a:rPr>
              <a:t>SQL Hits (if DAM)</a:t>
            </a:r>
            <a:endParaRPr/>
          </a:p>
          <a:p>
            <a:pPr indent="-228600" lvl="0" marL="45720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lt2"/>
              </a:solidFill>
              <a:latin typeface="Inter SemiBold"/>
              <a:ea typeface="Inter SemiBold"/>
              <a:cs typeface="Inter SemiBold"/>
              <a:sym typeface="Inter SemiBold"/>
            </a:endParaRPr>
          </a:p>
          <a:p>
            <a:pPr indent="-228600" lvl="0" marL="457200" marR="0" rtl="0" algn="l">
              <a:lnSpc>
                <a:spcPct val="90000"/>
              </a:lnSpc>
              <a:spcBef>
                <a:spcPts val="0"/>
              </a:spcBef>
              <a:spcAft>
                <a:spcPts val="0"/>
              </a:spcAft>
              <a:buClr>
                <a:srgbClr val="000000"/>
              </a:buClr>
              <a:buSzPts val="3600"/>
              <a:buFont typeface="Arial"/>
              <a:buNone/>
            </a:pPr>
            <a:r>
              <a:t/>
            </a:r>
            <a:endParaRPr b="0" i="0" sz="3600" u="none" cap="none" strike="noStrike">
              <a:solidFill>
                <a:schemeClr val="lt2"/>
              </a:solidFill>
              <a:latin typeface="Inter SemiBold"/>
              <a:ea typeface="Inter SemiBold"/>
              <a:cs typeface="Inter SemiBold"/>
              <a:sym typeface="Inter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Gateway Traffic Analysis</a:t>
            </a:r>
            <a:endParaRPr/>
          </a:p>
        </p:txBody>
      </p:sp>
      <p:pic>
        <p:nvPicPr>
          <p:cNvPr id="218" name="Google Shape;218;p12"/>
          <p:cNvPicPr preferRelativeResize="0"/>
          <p:nvPr/>
        </p:nvPicPr>
        <p:blipFill rotWithShape="1">
          <a:blip r:embed="rId3">
            <a:alphaModFix/>
          </a:blip>
          <a:srcRect b="0" l="0" r="0" t="0"/>
          <a:stretch/>
        </p:blipFill>
        <p:spPr>
          <a:xfrm>
            <a:off x="1120899" y="2276300"/>
            <a:ext cx="7172495" cy="3720463"/>
          </a:xfrm>
          <a:prstGeom prst="rect">
            <a:avLst/>
          </a:prstGeom>
          <a:noFill/>
          <a:ln cap="flat" cmpd="sng" w="9525">
            <a:solidFill>
              <a:schemeClr val="dk1"/>
            </a:solidFill>
            <a:prstDash val="solid"/>
            <a:round/>
            <a:headEnd len="sm" w="sm" type="none"/>
            <a:tailEnd len="sm" w="sm" type="none"/>
          </a:ln>
        </p:spPr>
      </p:pic>
      <p:pic>
        <p:nvPicPr>
          <p:cNvPr id="219" name="Google Shape;219;p12"/>
          <p:cNvPicPr preferRelativeResize="0"/>
          <p:nvPr/>
        </p:nvPicPr>
        <p:blipFill rotWithShape="1">
          <a:blip r:embed="rId4">
            <a:alphaModFix/>
          </a:blip>
          <a:srcRect b="0" l="0" r="0" t="0"/>
          <a:stretch/>
        </p:blipFill>
        <p:spPr>
          <a:xfrm>
            <a:off x="9142150" y="2276300"/>
            <a:ext cx="7546223" cy="3720463"/>
          </a:xfrm>
          <a:prstGeom prst="rect">
            <a:avLst/>
          </a:prstGeom>
          <a:noFill/>
          <a:ln cap="flat" cmpd="sng" w="9525">
            <a:solidFill>
              <a:schemeClr val="dk1"/>
            </a:solidFill>
            <a:prstDash val="solid"/>
            <a:round/>
            <a:headEnd len="sm" w="sm" type="none"/>
            <a:tailEnd len="sm" w="sm" type="none"/>
          </a:ln>
        </p:spPr>
      </p:pic>
      <p:pic>
        <p:nvPicPr>
          <p:cNvPr id="220" name="Google Shape;220;p12"/>
          <p:cNvPicPr preferRelativeResize="0"/>
          <p:nvPr/>
        </p:nvPicPr>
        <p:blipFill rotWithShape="1">
          <a:blip r:embed="rId5">
            <a:alphaModFix/>
          </a:blip>
          <a:srcRect b="0" l="0" r="0" t="0"/>
          <a:stretch/>
        </p:blipFill>
        <p:spPr>
          <a:xfrm>
            <a:off x="1158994" y="6314666"/>
            <a:ext cx="7134400" cy="3399348"/>
          </a:xfrm>
          <a:prstGeom prst="rect">
            <a:avLst/>
          </a:prstGeom>
          <a:noFill/>
          <a:ln cap="flat" cmpd="sng" w="9525">
            <a:solidFill>
              <a:schemeClr val="dk1"/>
            </a:solidFill>
            <a:prstDash val="solid"/>
            <a:round/>
            <a:headEnd len="sm" w="sm" type="none"/>
            <a:tailEnd len="sm" w="sm" type="none"/>
          </a:ln>
        </p:spPr>
      </p:pic>
      <p:pic>
        <p:nvPicPr>
          <p:cNvPr id="221" name="Google Shape;221;p12"/>
          <p:cNvPicPr preferRelativeResize="0"/>
          <p:nvPr/>
        </p:nvPicPr>
        <p:blipFill rotWithShape="1">
          <a:blip r:embed="rId6">
            <a:alphaModFix/>
          </a:blip>
          <a:srcRect b="0" l="0" r="0" t="0"/>
          <a:stretch/>
        </p:blipFill>
        <p:spPr>
          <a:xfrm>
            <a:off x="9142150" y="6146576"/>
            <a:ext cx="7546223" cy="345470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2e718f10f2_0_0"/>
          <p:cNvSpPr txBox="1"/>
          <p:nvPr>
            <p:ph idx="1" type="body"/>
          </p:nvPr>
        </p:nvSpPr>
        <p:spPr>
          <a:xfrm>
            <a:off x="6662100" y="1966500"/>
            <a:ext cx="4981200" cy="3583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3100">
                <a:solidFill>
                  <a:schemeClr val="accent1"/>
                </a:solidFill>
              </a:rPr>
              <a:t>Subscription Services</a:t>
            </a:r>
            <a:endParaRPr sz="3100">
              <a:solidFill>
                <a:schemeClr val="accent1"/>
              </a:solidFill>
            </a:endParaRPr>
          </a:p>
          <a:p>
            <a:pPr indent="0" lvl="0" marL="0" rtl="0" algn="l">
              <a:lnSpc>
                <a:spcPct val="115000"/>
              </a:lnSpc>
              <a:spcBef>
                <a:spcPts val="1000"/>
              </a:spcBef>
              <a:spcAft>
                <a:spcPts val="0"/>
              </a:spcAft>
              <a:buNone/>
            </a:pPr>
            <a:r>
              <a:rPr lang="en-US" sz="1800">
                <a:solidFill>
                  <a:schemeClr val="dk2"/>
                </a:solidFill>
              </a:rPr>
              <a:t>Renewable services </a:t>
            </a:r>
            <a:r>
              <a:rPr lang="en-US" sz="1800">
                <a:solidFill>
                  <a:srgbClr val="7835D5"/>
                </a:solidFill>
              </a:rPr>
              <a:t>to cover all ongoing consulting, long term onboarding, implementation, and operational needs</a:t>
            </a:r>
            <a:r>
              <a:rPr lang="en-US" sz="1800">
                <a:solidFill>
                  <a:schemeClr val="dk2"/>
                </a:solidFill>
              </a:rPr>
              <a:t>. </a:t>
            </a:r>
            <a:endParaRPr sz="1800">
              <a:solidFill>
                <a:schemeClr val="dk2"/>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None/>
            </a:pPr>
            <a:r>
              <a:rPr lang="en-US" sz="1800">
                <a:solidFill>
                  <a:schemeClr val="dk1"/>
                </a:solidFill>
              </a:rPr>
              <a:t>Driving long term success through “best in class” operational support, expertise and insights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3100">
              <a:solidFill>
                <a:schemeClr val="dk1"/>
              </a:solidFill>
            </a:endParaRPr>
          </a:p>
        </p:txBody>
      </p:sp>
      <p:sp>
        <p:nvSpPr>
          <p:cNvPr id="227" name="Google Shape;227;g22e718f10f2_0_0"/>
          <p:cNvSpPr txBox="1"/>
          <p:nvPr>
            <p:ph idx="2" type="body"/>
          </p:nvPr>
        </p:nvSpPr>
        <p:spPr>
          <a:xfrm>
            <a:off x="12356325" y="1966500"/>
            <a:ext cx="4753500" cy="36054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sz="3100">
                <a:solidFill>
                  <a:srgbClr val="5E89FF"/>
                </a:solidFill>
              </a:rPr>
              <a:t>Training &amp; Certification</a:t>
            </a:r>
            <a:endParaRPr sz="3100">
              <a:solidFill>
                <a:srgbClr val="5E89FF"/>
              </a:solidFill>
            </a:endParaRPr>
          </a:p>
          <a:p>
            <a:pPr indent="0" lvl="0" marL="0" rtl="0" algn="l">
              <a:lnSpc>
                <a:spcPct val="115000"/>
              </a:lnSpc>
              <a:spcBef>
                <a:spcPts val="1000"/>
              </a:spcBef>
              <a:spcAft>
                <a:spcPts val="0"/>
              </a:spcAft>
              <a:buClr>
                <a:schemeClr val="dk1"/>
              </a:buClr>
              <a:buSzPts val="1100"/>
              <a:buFont typeface="Arial"/>
              <a:buNone/>
            </a:pPr>
            <a:r>
              <a:rPr lang="en-US" sz="1800">
                <a:solidFill>
                  <a:schemeClr val="dk2"/>
                </a:solidFill>
              </a:rPr>
              <a:t>Imperva University to provides your customer </a:t>
            </a:r>
            <a:r>
              <a:rPr lang="en-US" sz="1800">
                <a:solidFill>
                  <a:srgbClr val="5E89FF"/>
                </a:solidFill>
              </a:rPr>
              <a:t>with certification and/-or the training to implement and maintain Imperva solutions</a:t>
            </a:r>
            <a:r>
              <a:rPr lang="en-US" sz="1800">
                <a:solidFill>
                  <a:schemeClr val="dk2"/>
                </a:solidFill>
              </a:rPr>
              <a:t>.</a:t>
            </a:r>
            <a:endParaRPr sz="18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rPr>
              <a:t>Instructor-led sessions and eLearning classes individually or via subscription.</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rPr>
              <a:t>&amp; Badging and Certification options </a:t>
            </a:r>
            <a:endParaRPr sz="1800">
              <a:solidFill>
                <a:schemeClr val="dk1"/>
              </a:solidFill>
            </a:endParaRPr>
          </a:p>
          <a:p>
            <a:pPr indent="0" lvl="0" marL="0" rtl="0" algn="l">
              <a:spcBef>
                <a:spcPts val="0"/>
              </a:spcBef>
              <a:spcAft>
                <a:spcPts val="1000"/>
              </a:spcAft>
              <a:buNone/>
            </a:pPr>
            <a:r>
              <a:t/>
            </a:r>
            <a:endParaRPr>
              <a:solidFill>
                <a:schemeClr val="dk1"/>
              </a:solidFill>
            </a:endParaRPr>
          </a:p>
        </p:txBody>
      </p:sp>
      <p:sp>
        <p:nvSpPr>
          <p:cNvPr id="228" name="Google Shape;228;g22e718f10f2_0_0"/>
          <p:cNvSpPr txBox="1"/>
          <p:nvPr>
            <p:ph idx="3" type="body"/>
          </p:nvPr>
        </p:nvSpPr>
        <p:spPr>
          <a:xfrm>
            <a:off x="1120900" y="1966500"/>
            <a:ext cx="4981200" cy="2937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100">
                <a:solidFill>
                  <a:schemeClr val="accent2"/>
                </a:solidFill>
              </a:rPr>
              <a:t>Consulting</a:t>
            </a:r>
            <a:r>
              <a:rPr lang="en-US" sz="3100">
                <a:solidFill>
                  <a:schemeClr val="accent2"/>
                </a:solidFill>
              </a:rPr>
              <a:t> Engagements</a:t>
            </a:r>
            <a:endParaRPr sz="3100">
              <a:solidFill>
                <a:schemeClr val="accent2"/>
              </a:solidFill>
            </a:endParaRPr>
          </a:p>
          <a:p>
            <a:pPr indent="0" lvl="0" marL="0" rtl="0" algn="l">
              <a:lnSpc>
                <a:spcPct val="115000"/>
              </a:lnSpc>
              <a:spcBef>
                <a:spcPts val="1000"/>
              </a:spcBef>
              <a:spcAft>
                <a:spcPts val="0"/>
              </a:spcAft>
              <a:buClr>
                <a:schemeClr val="dk1"/>
              </a:buClr>
              <a:buSzPts val="1100"/>
              <a:buFont typeface="Arial"/>
              <a:buNone/>
            </a:pPr>
            <a:r>
              <a:rPr lang="en-US" sz="1800">
                <a:solidFill>
                  <a:schemeClr val="dk2"/>
                </a:solidFill>
              </a:rPr>
              <a:t>Correct Set-up and/-or implementational goals are achieved through custom implementation, resolution and fixes; </a:t>
            </a:r>
            <a:r>
              <a:rPr lang="en-US" sz="1800">
                <a:solidFill>
                  <a:schemeClr val="accent2"/>
                </a:solidFill>
              </a:rPr>
              <a:t>Time and Material</a:t>
            </a:r>
            <a:r>
              <a:rPr lang="en-US" sz="1800">
                <a:solidFill>
                  <a:schemeClr val="dk2"/>
                </a:solidFill>
              </a:rPr>
              <a:t> engagements, </a:t>
            </a:r>
            <a:r>
              <a:rPr lang="en-US" sz="1800">
                <a:solidFill>
                  <a:schemeClr val="accent2"/>
                </a:solidFill>
              </a:rPr>
              <a:t>SoW, </a:t>
            </a:r>
            <a:r>
              <a:rPr lang="en-US" sz="1800">
                <a:solidFill>
                  <a:schemeClr val="dk2"/>
                </a:solidFill>
              </a:rPr>
              <a:t>and</a:t>
            </a:r>
            <a:r>
              <a:rPr lang="en-US" sz="1800">
                <a:solidFill>
                  <a:schemeClr val="accent2"/>
                </a:solidFill>
              </a:rPr>
              <a:t> more</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rPr>
              <a:t>Help customer to see value faster or help achieve deadlines and goals throughout their lifecycle</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i="1" sz="22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3200">
              <a:solidFill>
                <a:schemeClr val="dk1"/>
              </a:solidFill>
            </a:endParaRPr>
          </a:p>
        </p:txBody>
      </p:sp>
      <p:sp>
        <p:nvSpPr>
          <p:cNvPr id="229" name="Google Shape;229;g22e718f10f2_0_0"/>
          <p:cNvSpPr/>
          <p:nvPr/>
        </p:nvSpPr>
        <p:spPr>
          <a:xfrm>
            <a:off x="5380500" y="6826475"/>
            <a:ext cx="7527000" cy="2385300"/>
          </a:xfrm>
          <a:prstGeom prst="rect">
            <a:avLst/>
          </a:prstGeom>
          <a:gradFill>
            <a:gsLst>
              <a:gs pos="0">
                <a:schemeClr val="accent1"/>
              </a:gs>
              <a:gs pos="100000">
                <a:srgbClr val="A560FF">
                  <a:alpha val="4000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2e718f10f2_0_0"/>
          <p:cNvSpPr/>
          <p:nvPr/>
        </p:nvSpPr>
        <p:spPr>
          <a:xfrm rot="5400000">
            <a:off x="13972950" y="5844575"/>
            <a:ext cx="2385300" cy="4349100"/>
          </a:xfrm>
          <a:prstGeom prst="round2SameRect">
            <a:avLst>
              <a:gd fmla="val 8178" name="adj1"/>
              <a:gd fmla="val 0" name="adj2"/>
            </a:avLst>
          </a:prstGeom>
          <a:gradFill>
            <a:gsLst>
              <a:gs pos="0">
                <a:schemeClr val="lt2"/>
              </a:gs>
              <a:gs pos="100000">
                <a:srgbClr val="5E89FF"/>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2e718f10f2_0_0"/>
          <p:cNvSpPr/>
          <p:nvPr/>
        </p:nvSpPr>
        <p:spPr>
          <a:xfrm rot="-5400000">
            <a:off x="1929750" y="5844575"/>
            <a:ext cx="2385300" cy="4349100"/>
          </a:xfrm>
          <a:prstGeom prst="round2SameRect">
            <a:avLst>
              <a:gd fmla="val 8178" name="adj1"/>
              <a:gd fmla="val 0" name="adj2"/>
            </a:avLst>
          </a:prstGeom>
          <a:gradFill>
            <a:gsLst>
              <a:gs pos="0">
                <a:schemeClr val="accent2"/>
              </a:gs>
              <a:gs pos="100000">
                <a:srgbClr val="00BC7B"/>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2e718f10f2_0_0"/>
          <p:cNvSpPr txBox="1"/>
          <p:nvPr>
            <p:ph type="title"/>
          </p:nvPr>
        </p:nvSpPr>
        <p:spPr>
          <a:xfrm>
            <a:off x="1120900" y="445100"/>
            <a:ext cx="16832700" cy="11454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lang="en-US"/>
              <a:t>Data Security Services &amp; Training</a:t>
            </a:r>
            <a:endParaRPr sz="7000">
              <a:solidFill>
                <a:srgbClr val="5E89FF"/>
              </a:solidFill>
              <a:latin typeface="Inter ExtraBold"/>
              <a:ea typeface="Inter ExtraBold"/>
              <a:cs typeface="Inter ExtraBold"/>
              <a:sym typeface="Inter ExtraBold"/>
            </a:endParaRPr>
          </a:p>
        </p:txBody>
      </p:sp>
      <p:sp>
        <p:nvSpPr>
          <p:cNvPr id="233" name="Google Shape;233;g22e718f10f2_0_0"/>
          <p:cNvSpPr/>
          <p:nvPr/>
        </p:nvSpPr>
        <p:spPr>
          <a:xfrm>
            <a:off x="1120900" y="5323500"/>
            <a:ext cx="16042500" cy="122700"/>
          </a:xfrm>
          <a:prstGeom prst="chevron">
            <a:avLst>
              <a:gd fmla="val 50000" name="adj"/>
            </a:avLst>
          </a:prstGeom>
          <a:gradFill>
            <a:gsLst>
              <a:gs pos="0">
                <a:schemeClr val="accent2"/>
              </a:gs>
              <a:gs pos="16000">
                <a:schemeClr val="accent2"/>
              </a:gs>
              <a:gs pos="39000">
                <a:schemeClr val="accent1"/>
              </a:gs>
              <a:gs pos="63000">
                <a:schemeClr val="accent1"/>
              </a:gs>
              <a:gs pos="83000">
                <a:schemeClr val="lt2"/>
              </a:gs>
              <a:gs pos="100000">
                <a:srgbClr val="5E89F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2e718f10f2_0_0"/>
          <p:cNvSpPr/>
          <p:nvPr/>
        </p:nvSpPr>
        <p:spPr>
          <a:xfrm>
            <a:off x="5296950" y="5171100"/>
            <a:ext cx="127800" cy="1227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2e718f10f2_0_0"/>
          <p:cNvSpPr/>
          <p:nvPr/>
        </p:nvSpPr>
        <p:spPr>
          <a:xfrm>
            <a:off x="12907500" y="5171088"/>
            <a:ext cx="127800" cy="1227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g22e718f10f2_0_0"/>
          <p:cNvGrpSpPr/>
          <p:nvPr/>
        </p:nvGrpSpPr>
        <p:grpSpPr>
          <a:xfrm>
            <a:off x="14759453" y="5526799"/>
            <a:ext cx="731938" cy="671748"/>
            <a:chOff x="1546747" y="7578038"/>
            <a:chExt cx="1053300" cy="960600"/>
          </a:xfrm>
        </p:grpSpPr>
        <p:sp>
          <p:nvSpPr>
            <p:cNvPr id="237" name="Google Shape;237;g22e718f10f2_0_0"/>
            <p:cNvSpPr/>
            <p:nvPr/>
          </p:nvSpPr>
          <p:spPr>
            <a:xfrm>
              <a:off x="1546747" y="7578038"/>
              <a:ext cx="1053300" cy="960600"/>
            </a:xfrm>
            <a:prstGeom prst="ellipse">
              <a:avLst/>
            </a:prstGeom>
            <a:solidFill>
              <a:srgbClr val="21212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g22e718f10f2_0_0"/>
            <p:cNvPicPr preferRelativeResize="0"/>
            <p:nvPr/>
          </p:nvPicPr>
          <p:blipFill>
            <a:blip r:embed="rId3">
              <a:alphaModFix/>
            </a:blip>
            <a:stretch>
              <a:fillRect/>
            </a:stretch>
          </p:blipFill>
          <p:spPr>
            <a:xfrm>
              <a:off x="1806041" y="7785138"/>
              <a:ext cx="534696" cy="546432"/>
            </a:xfrm>
            <a:prstGeom prst="rect">
              <a:avLst/>
            </a:prstGeom>
            <a:noFill/>
            <a:ln>
              <a:noFill/>
            </a:ln>
          </p:spPr>
        </p:pic>
      </p:grpSp>
      <p:grpSp>
        <p:nvGrpSpPr>
          <p:cNvPr id="239" name="Google Shape;239;g22e718f10f2_0_0"/>
          <p:cNvGrpSpPr/>
          <p:nvPr/>
        </p:nvGrpSpPr>
        <p:grpSpPr>
          <a:xfrm>
            <a:off x="2568014" y="5526801"/>
            <a:ext cx="731938" cy="671748"/>
            <a:chOff x="1546749" y="5089038"/>
            <a:chExt cx="1053300" cy="960600"/>
          </a:xfrm>
        </p:grpSpPr>
        <p:sp>
          <p:nvSpPr>
            <p:cNvPr id="240" name="Google Shape;240;g22e718f10f2_0_0"/>
            <p:cNvSpPr/>
            <p:nvPr/>
          </p:nvSpPr>
          <p:spPr>
            <a:xfrm>
              <a:off x="1546749" y="5089038"/>
              <a:ext cx="1053300" cy="960600"/>
            </a:xfrm>
            <a:prstGeom prst="ellipse">
              <a:avLst/>
            </a:prstGeom>
            <a:solidFill>
              <a:srgbClr val="21212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g22e718f10f2_0_0"/>
            <p:cNvPicPr preferRelativeResize="0"/>
            <p:nvPr/>
          </p:nvPicPr>
          <p:blipFill>
            <a:blip r:embed="rId4">
              <a:alphaModFix/>
            </a:blip>
            <a:stretch>
              <a:fillRect/>
            </a:stretch>
          </p:blipFill>
          <p:spPr>
            <a:xfrm>
              <a:off x="1749925" y="5241028"/>
              <a:ext cx="646929" cy="656635"/>
            </a:xfrm>
            <a:prstGeom prst="rect">
              <a:avLst/>
            </a:prstGeom>
            <a:noFill/>
            <a:ln>
              <a:noFill/>
            </a:ln>
          </p:spPr>
        </p:pic>
      </p:grpSp>
      <p:grpSp>
        <p:nvGrpSpPr>
          <p:cNvPr id="242" name="Google Shape;242;g22e718f10f2_0_0"/>
          <p:cNvGrpSpPr/>
          <p:nvPr/>
        </p:nvGrpSpPr>
        <p:grpSpPr>
          <a:xfrm>
            <a:off x="8778035" y="5526844"/>
            <a:ext cx="731938" cy="671652"/>
            <a:chOff x="1546746" y="6333538"/>
            <a:chExt cx="1053300" cy="960600"/>
          </a:xfrm>
        </p:grpSpPr>
        <p:sp>
          <p:nvSpPr>
            <p:cNvPr id="243" name="Google Shape;243;g22e718f10f2_0_0"/>
            <p:cNvSpPr/>
            <p:nvPr/>
          </p:nvSpPr>
          <p:spPr>
            <a:xfrm>
              <a:off x="1546746" y="6333538"/>
              <a:ext cx="1053300" cy="960600"/>
            </a:xfrm>
            <a:prstGeom prst="ellipse">
              <a:avLst/>
            </a:prstGeom>
            <a:solidFill>
              <a:srgbClr val="21212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g22e718f10f2_0_0"/>
            <p:cNvPicPr preferRelativeResize="0"/>
            <p:nvPr/>
          </p:nvPicPr>
          <p:blipFill>
            <a:blip r:embed="rId5">
              <a:alphaModFix/>
            </a:blip>
            <a:stretch>
              <a:fillRect/>
            </a:stretch>
          </p:blipFill>
          <p:spPr>
            <a:xfrm>
              <a:off x="1703776" y="6436112"/>
              <a:ext cx="739249" cy="755475"/>
            </a:xfrm>
            <a:prstGeom prst="rect">
              <a:avLst/>
            </a:prstGeom>
            <a:noFill/>
            <a:ln>
              <a:noFill/>
            </a:ln>
          </p:spPr>
        </p:pic>
      </p:grpSp>
      <p:sp>
        <p:nvSpPr>
          <p:cNvPr id="245" name="Google Shape;245;g22e718f10f2_0_0">
            <a:hlinkClick/>
          </p:cNvPr>
          <p:cNvSpPr/>
          <p:nvPr/>
        </p:nvSpPr>
        <p:spPr>
          <a:xfrm>
            <a:off x="1338150" y="7159075"/>
            <a:ext cx="3540600" cy="474000"/>
          </a:xfrm>
          <a:prstGeom prst="rect">
            <a:avLst/>
          </a:prstGeom>
          <a:gradFill>
            <a:gsLst>
              <a:gs pos="0">
                <a:schemeClr val="accent2"/>
              </a:gs>
              <a:gs pos="100000">
                <a:srgbClr val="00BC7B">
                  <a:alpha val="78039"/>
                </a:srgbClr>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Health</a:t>
            </a:r>
            <a:r>
              <a:rPr lang="en-US" sz="1500">
                <a:solidFill>
                  <a:srgbClr val="FFFFFF"/>
                </a:solidFill>
                <a:latin typeface="Inter Medium"/>
                <a:ea typeface="Inter Medium"/>
                <a:cs typeface="Inter Medium"/>
                <a:sym typeface="Inter Medium"/>
              </a:rPr>
              <a:t> Checks</a:t>
            </a:r>
            <a:endParaRPr sz="1500">
              <a:solidFill>
                <a:srgbClr val="FFFFFF"/>
              </a:solidFill>
              <a:latin typeface="Inter Medium"/>
              <a:ea typeface="Inter Medium"/>
              <a:cs typeface="Inter Medium"/>
              <a:sym typeface="Inter Medium"/>
            </a:endParaRPr>
          </a:p>
        </p:txBody>
      </p:sp>
      <p:sp>
        <p:nvSpPr>
          <p:cNvPr id="246" name="Google Shape;246;g22e718f10f2_0_0">
            <a:hlinkClick r:id="rId6"/>
          </p:cNvPr>
          <p:cNvSpPr/>
          <p:nvPr/>
        </p:nvSpPr>
        <p:spPr>
          <a:xfrm>
            <a:off x="1338150" y="7800125"/>
            <a:ext cx="3540600" cy="474000"/>
          </a:xfrm>
          <a:prstGeom prst="rect">
            <a:avLst/>
          </a:prstGeom>
          <a:gradFill>
            <a:gsLst>
              <a:gs pos="0">
                <a:schemeClr val="accent2"/>
              </a:gs>
              <a:gs pos="100000">
                <a:srgbClr val="00BC7B"/>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QuickStart </a:t>
            </a:r>
            <a:endParaRPr sz="1500">
              <a:solidFill>
                <a:srgbClr val="FFFFFF"/>
              </a:solidFill>
              <a:latin typeface="Inter Medium"/>
              <a:ea typeface="Inter Medium"/>
              <a:cs typeface="Inter Medium"/>
              <a:sym typeface="Inter Medium"/>
            </a:endParaRPr>
          </a:p>
        </p:txBody>
      </p:sp>
      <p:sp>
        <p:nvSpPr>
          <p:cNvPr id="247" name="Google Shape;247;g22e718f10f2_0_0">
            <a:hlinkClick/>
          </p:cNvPr>
          <p:cNvSpPr/>
          <p:nvPr/>
        </p:nvSpPr>
        <p:spPr>
          <a:xfrm>
            <a:off x="1338150" y="8441175"/>
            <a:ext cx="3540600" cy="474000"/>
          </a:xfrm>
          <a:prstGeom prst="rect">
            <a:avLst/>
          </a:prstGeom>
          <a:gradFill>
            <a:gsLst>
              <a:gs pos="0">
                <a:schemeClr val="accent2"/>
              </a:gs>
              <a:gs pos="100000">
                <a:srgbClr val="00BC7B"/>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Custom Engagements</a:t>
            </a:r>
            <a:endParaRPr sz="1500">
              <a:solidFill>
                <a:srgbClr val="FFFFFF"/>
              </a:solidFill>
              <a:latin typeface="Inter Medium"/>
              <a:ea typeface="Inter Medium"/>
              <a:cs typeface="Inter Medium"/>
              <a:sym typeface="Inter Medium"/>
            </a:endParaRPr>
          </a:p>
        </p:txBody>
      </p:sp>
      <p:sp>
        <p:nvSpPr>
          <p:cNvPr id="248" name="Google Shape;248;g22e718f10f2_0_0">
            <a:hlinkClick/>
          </p:cNvPr>
          <p:cNvSpPr/>
          <p:nvPr/>
        </p:nvSpPr>
        <p:spPr>
          <a:xfrm>
            <a:off x="5532778" y="7164588"/>
            <a:ext cx="3540600" cy="474000"/>
          </a:xfrm>
          <a:prstGeom prst="rect">
            <a:avLst/>
          </a:prstGeom>
          <a:gradFill>
            <a:gsLst>
              <a:gs pos="0">
                <a:schemeClr val="accent1"/>
              </a:gs>
              <a:gs pos="100000">
                <a:srgbClr val="A560FF">
                  <a:alpha val="35686"/>
                </a:srgbClr>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Ongoing Enablement Consulting (OEC)</a:t>
            </a:r>
            <a:endParaRPr sz="900">
              <a:solidFill>
                <a:srgbClr val="FFFFFF"/>
              </a:solidFill>
              <a:latin typeface="Inter Medium"/>
              <a:ea typeface="Inter Medium"/>
              <a:cs typeface="Inter Medium"/>
              <a:sym typeface="Inter Medium"/>
            </a:endParaRPr>
          </a:p>
        </p:txBody>
      </p:sp>
      <p:sp>
        <p:nvSpPr>
          <p:cNvPr id="249" name="Google Shape;249;g22e718f10f2_0_0">
            <a:hlinkClick/>
          </p:cNvPr>
          <p:cNvSpPr/>
          <p:nvPr/>
        </p:nvSpPr>
        <p:spPr>
          <a:xfrm>
            <a:off x="9207184" y="7164588"/>
            <a:ext cx="3540600" cy="474000"/>
          </a:xfrm>
          <a:prstGeom prst="rect">
            <a:avLst/>
          </a:prstGeom>
          <a:gradFill>
            <a:gsLst>
              <a:gs pos="0">
                <a:schemeClr val="accent1"/>
              </a:gs>
              <a:gs pos="100000">
                <a:srgbClr val="A560FF">
                  <a:alpha val="35686"/>
                </a:srgbClr>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Managed Services (ES/MS)</a:t>
            </a:r>
            <a:endParaRPr sz="1500">
              <a:solidFill>
                <a:srgbClr val="FFFFFF"/>
              </a:solidFill>
              <a:latin typeface="Inter Medium"/>
              <a:ea typeface="Inter Medium"/>
              <a:cs typeface="Inter Medium"/>
              <a:sym typeface="Inter Medium"/>
            </a:endParaRPr>
          </a:p>
          <a:p>
            <a:pPr indent="0" lvl="0" marL="0" rtl="0" algn="ctr">
              <a:spcBef>
                <a:spcPts val="0"/>
              </a:spcBef>
              <a:spcAft>
                <a:spcPts val="0"/>
              </a:spcAft>
              <a:buNone/>
            </a:pPr>
            <a:r>
              <a:rPr i="1" lang="en-US" sz="1500">
                <a:solidFill>
                  <a:srgbClr val="FFFFFF"/>
                </a:solidFill>
                <a:latin typeface="Inter Medium"/>
                <a:ea typeface="Inter Medium"/>
                <a:cs typeface="Inter Medium"/>
                <a:sym typeface="Inter Medium"/>
              </a:rPr>
              <a:t>for </a:t>
            </a:r>
            <a:r>
              <a:rPr lang="en-US" sz="1500">
                <a:solidFill>
                  <a:srgbClr val="FFFFFF"/>
                </a:solidFill>
                <a:latin typeface="Inter Medium"/>
                <a:ea typeface="Inter Medium"/>
                <a:cs typeface="Inter Medium"/>
                <a:sym typeface="Inter Medium"/>
              </a:rPr>
              <a:t>Data Sec. </a:t>
            </a:r>
            <a:endParaRPr sz="1500">
              <a:solidFill>
                <a:srgbClr val="FFFFFF"/>
              </a:solidFill>
              <a:latin typeface="Inter Medium"/>
              <a:ea typeface="Inter Medium"/>
              <a:cs typeface="Inter Medium"/>
              <a:sym typeface="Inter Medium"/>
            </a:endParaRPr>
          </a:p>
        </p:txBody>
      </p:sp>
      <p:sp>
        <p:nvSpPr>
          <p:cNvPr id="250" name="Google Shape;250;g22e718f10f2_0_0">
            <a:hlinkClick/>
          </p:cNvPr>
          <p:cNvSpPr/>
          <p:nvPr/>
        </p:nvSpPr>
        <p:spPr>
          <a:xfrm>
            <a:off x="5532772" y="7808450"/>
            <a:ext cx="7222500" cy="474000"/>
          </a:xfrm>
          <a:prstGeom prst="rect">
            <a:avLst/>
          </a:prstGeom>
          <a:gradFill>
            <a:gsLst>
              <a:gs pos="0">
                <a:schemeClr val="accent1"/>
              </a:gs>
              <a:gs pos="100000">
                <a:srgbClr val="A560FF">
                  <a:alpha val="35686"/>
                </a:srgbClr>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Technical Account Manager (TAM)</a:t>
            </a:r>
            <a:endParaRPr sz="1500">
              <a:solidFill>
                <a:srgbClr val="FFFFFF"/>
              </a:solidFill>
              <a:latin typeface="Inter Medium"/>
              <a:ea typeface="Inter Medium"/>
              <a:cs typeface="Inter Medium"/>
              <a:sym typeface="Inter Medium"/>
            </a:endParaRPr>
          </a:p>
        </p:txBody>
      </p:sp>
      <p:sp>
        <p:nvSpPr>
          <p:cNvPr id="251" name="Google Shape;251;g22e718f10f2_0_0"/>
          <p:cNvSpPr/>
          <p:nvPr/>
        </p:nvSpPr>
        <p:spPr>
          <a:xfrm>
            <a:off x="13419203" y="7170088"/>
            <a:ext cx="3540600" cy="474000"/>
          </a:xfrm>
          <a:prstGeom prst="rect">
            <a:avLst/>
          </a:prstGeom>
          <a:gradFill>
            <a:gsLst>
              <a:gs pos="0">
                <a:srgbClr val="325FE6"/>
              </a:gs>
              <a:gs pos="100000">
                <a:srgbClr val="5E89FF"/>
              </a:gs>
            </a:gsLst>
            <a:path path="circle">
              <a:fillToRect b="50%" l="50%" r="50%" t="50%"/>
            </a:path>
            <a:tileRect/>
          </a:gradFill>
          <a:ln>
            <a:noFill/>
          </a:ln>
          <a:effectLst>
            <a:outerShdw blurRad="57150" rotWithShape="0" algn="bl" dir="6180000" dist="19050">
              <a:schemeClr val="dk1">
                <a:alpha val="6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On Demand Training</a:t>
            </a:r>
            <a:endParaRPr sz="1500">
              <a:solidFill>
                <a:srgbClr val="FFFFFF"/>
              </a:solidFill>
              <a:latin typeface="Inter Medium"/>
              <a:ea typeface="Inter Medium"/>
              <a:cs typeface="Inter Medium"/>
              <a:sym typeface="Inter Medium"/>
            </a:endParaRPr>
          </a:p>
        </p:txBody>
      </p:sp>
      <p:sp>
        <p:nvSpPr>
          <p:cNvPr id="252" name="Google Shape;252;g22e718f10f2_0_0"/>
          <p:cNvSpPr/>
          <p:nvPr/>
        </p:nvSpPr>
        <p:spPr>
          <a:xfrm>
            <a:off x="13419203" y="7813938"/>
            <a:ext cx="3540600" cy="474000"/>
          </a:xfrm>
          <a:prstGeom prst="rect">
            <a:avLst/>
          </a:prstGeom>
          <a:gradFill>
            <a:gsLst>
              <a:gs pos="0">
                <a:srgbClr val="325FE6"/>
              </a:gs>
              <a:gs pos="100000">
                <a:srgbClr val="5E89FF"/>
              </a:gs>
            </a:gsLst>
            <a:path path="circle">
              <a:fillToRect b="50%" l="50%" r="50%" t="50%"/>
            </a:path>
            <a:tileRect/>
          </a:gradFill>
          <a:ln>
            <a:noFill/>
          </a:ln>
          <a:effectLst>
            <a:outerShdw blurRad="57150" rotWithShape="0" algn="bl" dir="6180000" dist="19050">
              <a:schemeClr val="dk1">
                <a:alpha val="6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Subscription Training</a:t>
            </a:r>
            <a:endParaRPr sz="1500">
              <a:solidFill>
                <a:srgbClr val="FFFFFF"/>
              </a:solidFill>
              <a:latin typeface="Inter Medium"/>
              <a:ea typeface="Inter Medium"/>
              <a:cs typeface="Inter Medium"/>
              <a:sym typeface="Inter Medium"/>
            </a:endParaRPr>
          </a:p>
        </p:txBody>
      </p:sp>
      <p:sp>
        <p:nvSpPr>
          <p:cNvPr id="253" name="Google Shape;253;g22e718f10f2_0_0"/>
          <p:cNvSpPr/>
          <p:nvPr/>
        </p:nvSpPr>
        <p:spPr>
          <a:xfrm>
            <a:off x="13419203" y="8457788"/>
            <a:ext cx="3540600" cy="474000"/>
          </a:xfrm>
          <a:prstGeom prst="rect">
            <a:avLst/>
          </a:prstGeom>
          <a:gradFill>
            <a:gsLst>
              <a:gs pos="0">
                <a:srgbClr val="325FE6"/>
              </a:gs>
              <a:gs pos="100000">
                <a:srgbClr val="5E89FF"/>
              </a:gs>
            </a:gsLst>
            <a:path path="circle">
              <a:fillToRect b="50%" l="50%" r="50%" t="50%"/>
            </a:path>
            <a:tileRect/>
          </a:gradFill>
          <a:ln>
            <a:noFill/>
          </a:ln>
          <a:effectLst>
            <a:outerShdw blurRad="57150" rotWithShape="0" algn="bl" dir="6180000" dist="19050">
              <a:schemeClr val="dk1">
                <a:alpha val="6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FFFFFF"/>
                </a:solidFill>
                <a:latin typeface="Inter Medium"/>
                <a:ea typeface="Inter Medium"/>
                <a:cs typeface="Inter Medium"/>
                <a:sym typeface="Inter Medium"/>
              </a:rPr>
              <a:t>Certification &amp; Badging</a:t>
            </a:r>
            <a:endParaRPr sz="1500">
              <a:solidFill>
                <a:srgbClr val="FFFFFF"/>
              </a:solidFill>
              <a:latin typeface="Inter Medium"/>
              <a:ea typeface="Inter Medium"/>
              <a:cs typeface="Inter Medium"/>
              <a:sym typeface="Inter Medium"/>
            </a:endParaRPr>
          </a:p>
        </p:txBody>
      </p:sp>
      <p:cxnSp>
        <p:nvCxnSpPr>
          <p:cNvPr id="254" name="Google Shape;254;g22e718f10f2_0_0"/>
          <p:cNvCxnSpPr/>
          <p:nvPr/>
        </p:nvCxnSpPr>
        <p:spPr>
          <a:xfrm>
            <a:off x="1059375" y="1600200"/>
            <a:ext cx="15639600" cy="0"/>
          </a:xfrm>
          <a:prstGeom prst="straightConnector1">
            <a:avLst/>
          </a:prstGeom>
          <a:noFill/>
          <a:ln cap="flat" cmpd="sng" w="9525">
            <a:solidFill>
              <a:schemeClr val="dk2"/>
            </a:solidFill>
            <a:prstDash val="solid"/>
            <a:round/>
            <a:headEnd len="med" w="med" type="none"/>
            <a:tailEnd len="med" w="med" type="none"/>
          </a:ln>
        </p:spPr>
      </p:cxnSp>
      <p:sp>
        <p:nvSpPr>
          <p:cNvPr id="255" name="Google Shape;255;g22e718f10f2_0_0"/>
          <p:cNvSpPr txBox="1"/>
          <p:nvPr/>
        </p:nvSpPr>
        <p:spPr>
          <a:xfrm>
            <a:off x="1494275" y="6226100"/>
            <a:ext cx="380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Inter SemiBold"/>
                <a:ea typeface="Inter SemiBold"/>
                <a:cs typeface="Inter SemiBold"/>
                <a:sym typeface="Inter SemiBold"/>
              </a:rPr>
              <a:t>Implement, Migrate, Fix &amp; Resolve </a:t>
            </a:r>
            <a:endParaRPr>
              <a:solidFill>
                <a:schemeClr val="dk1"/>
              </a:solidFill>
              <a:latin typeface="Inter SemiBold"/>
              <a:ea typeface="Inter SemiBold"/>
              <a:cs typeface="Inter SemiBold"/>
              <a:sym typeface="Inter SemiBold"/>
            </a:endParaRPr>
          </a:p>
        </p:txBody>
      </p:sp>
      <p:sp>
        <p:nvSpPr>
          <p:cNvPr id="256" name="Google Shape;256;g22e718f10f2_0_0"/>
          <p:cNvSpPr txBox="1"/>
          <p:nvPr/>
        </p:nvSpPr>
        <p:spPr>
          <a:xfrm>
            <a:off x="14193400" y="6249800"/>
            <a:ext cx="197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Inter SemiBold"/>
                <a:ea typeface="Inter SemiBold"/>
                <a:cs typeface="Inter SemiBold"/>
                <a:sym typeface="Inter SemiBold"/>
              </a:rPr>
              <a:t>Learn &amp; Certify</a:t>
            </a:r>
            <a:endParaRPr>
              <a:solidFill>
                <a:schemeClr val="dk1"/>
              </a:solidFill>
              <a:latin typeface="Inter SemiBold"/>
              <a:ea typeface="Inter SemiBold"/>
              <a:cs typeface="Inter SemiBold"/>
              <a:sym typeface="Inter SemiBold"/>
            </a:endParaRPr>
          </a:p>
        </p:txBody>
      </p:sp>
      <p:sp>
        <p:nvSpPr>
          <p:cNvPr id="257" name="Google Shape;257;g22e718f10f2_0_0"/>
          <p:cNvSpPr txBox="1"/>
          <p:nvPr/>
        </p:nvSpPr>
        <p:spPr>
          <a:xfrm>
            <a:off x="6804100" y="6226100"/>
            <a:ext cx="511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Inter SemiBold"/>
                <a:ea typeface="Inter SemiBold"/>
                <a:cs typeface="Inter SemiBold"/>
                <a:sym typeface="Inter SemiBold"/>
              </a:rPr>
              <a:t>Operate, Manage, Long Term Onboarding &amp; Expansion</a:t>
            </a:r>
            <a:endParaRPr>
              <a:solidFill>
                <a:schemeClr val="dk1"/>
              </a:solidFill>
              <a:latin typeface="Inter SemiBold"/>
              <a:ea typeface="Inter SemiBold"/>
              <a:cs typeface="Inter SemiBold"/>
              <a:sym typeface="Inter SemiBold"/>
            </a:endParaRPr>
          </a:p>
        </p:txBody>
      </p:sp>
      <p:sp>
        <p:nvSpPr>
          <p:cNvPr id="258" name="Google Shape;258;g22e718f10f2_0_0">
            <a:hlinkClick/>
          </p:cNvPr>
          <p:cNvSpPr/>
          <p:nvPr/>
        </p:nvSpPr>
        <p:spPr>
          <a:xfrm>
            <a:off x="5532690" y="8452300"/>
            <a:ext cx="7222500" cy="474000"/>
          </a:xfrm>
          <a:prstGeom prst="rect">
            <a:avLst/>
          </a:prstGeom>
          <a:gradFill>
            <a:gsLst>
              <a:gs pos="0">
                <a:schemeClr val="accent1"/>
              </a:gs>
              <a:gs pos="100000">
                <a:srgbClr val="A560FF">
                  <a:alpha val="35686"/>
                </a:srgbClr>
              </a:gs>
            </a:gsLst>
            <a:path path="circle">
              <a:fillToRect b="50%" l="50%" r="50%" t="50%"/>
            </a:path>
            <a:tileRect/>
          </a:gradFill>
          <a:ln>
            <a:noFill/>
          </a:ln>
          <a:effectLst>
            <a:outerShdw blurRad="57150" rotWithShape="0" algn="bl" dir="5100000" dist="19050">
              <a:schemeClr val="dk1">
                <a:alpha val="5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chemeClr val="lt1"/>
                </a:solidFill>
                <a:latin typeface="Inter Medium"/>
                <a:ea typeface="Inter Medium"/>
                <a:cs typeface="Inter Medium"/>
                <a:sym typeface="Inter Medium"/>
              </a:rPr>
              <a:t>Designated Support Engineer (DSE)</a:t>
            </a:r>
            <a:endParaRPr sz="1500">
              <a:solidFill>
                <a:srgbClr val="FFFFFF"/>
              </a:solidFill>
              <a:latin typeface="Inter Medium"/>
              <a:ea typeface="Inter Medium"/>
              <a:cs typeface="Inter Medium"/>
              <a:sym typeface="Inter Medium"/>
            </a:endParaRPr>
          </a:p>
        </p:txBody>
      </p:sp>
      <p:sp>
        <p:nvSpPr>
          <p:cNvPr id="259" name="Google Shape;259;g22e718f10f2_0_0">
            <a:hlinkClick r:id="rId7"/>
          </p:cNvPr>
          <p:cNvSpPr/>
          <p:nvPr/>
        </p:nvSpPr>
        <p:spPr>
          <a:xfrm>
            <a:off x="13268900" y="6935175"/>
            <a:ext cx="3840900" cy="21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2e718f10f2_0_0"/>
          <p:cNvSpPr txBox="1"/>
          <p:nvPr/>
        </p:nvSpPr>
        <p:spPr>
          <a:xfrm>
            <a:off x="3531352" y="9550725"/>
            <a:ext cx="10922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t>Contact us at </a:t>
            </a:r>
            <a:r>
              <a:rPr b="1" lang="en-US" sz="2300" u="sng">
                <a:solidFill>
                  <a:schemeClr val="hlink"/>
                </a:solidFill>
                <a:hlinkClick r:id="rId8"/>
              </a:rPr>
              <a:t>proserv-requests@imperva.com</a:t>
            </a:r>
            <a:r>
              <a:rPr b="1" lang="en-US" sz="2300"/>
              <a:t> to request a service</a:t>
            </a:r>
            <a:endParaRPr b="1" sz="23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2e718f10f2_0_195"/>
          <p:cNvSpPr txBox="1"/>
          <p:nvPr>
            <p:ph type="title"/>
          </p:nvPr>
        </p:nvSpPr>
        <p:spPr>
          <a:xfrm>
            <a:off x="1120775" y="4146550"/>
            <a:ext cx="8023200" cy="275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5000"/>
              <a:t>Q&amp;A</a:t>
            </a:r>
            <a:endParaRPr sz="1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2ca5bea562_0_20"/>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Agenda</a:t>
            </a:r>
            <a:endParaRPr/>
          </a:p>
        </p:txBody>
      </p:sp>
      <p:sp>
        <p:nvSpPr>
          <p:cNvPr id="58" name="Google Shape;58;g22ca5bea562_0_20"/>
          <p:cNvSpPr txBox="1"/>
          <p:nvPr>
            <p:ph idx="2" type="body"/>
          </p:nvPr>
        </p:nvSpPr>
        <p:spPr>
          <a:xfrm>
            <a:off x="2238000" y="2775725"/>
            <a:ext cx="10135800" cy="59934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Why do a health check</a:t>
            </a:r>
            <a:endParaRPr/>
          </a:p>
          <a:p>
            <a:pPr indent="-457200" lvl="0" marL="457200" rtl="0" algn="l">
              <a:spcBef>
                <a:spcPts val="0"/>
              </a:spcBef>
              <a:spcAft>
                <a:spcPts val="0"/>
              </a:spcAft>
              <a:buSzPts val="3600"/>
              <a:buChar char="●"/>
            </a:pPr>
            <a:r>
              <a:rPr lang="en-US"/>
              <a:t>Imperva DSF reference architecture</a:t>
            </a:r>
            <a:endParaRPr/>
          </a:p>
          <a:p>
            <a:pPr indent="-457200" lvl="0" marL="457200" rtl="0" algn="l">
              <a:spcBef>
                <a:spcPts val="0"/>
              </a:spcBef>
              <a:spcAft>
                <a:spcPts val="0"/>
              </a:spcAft>
              <a:buSzPts val="3600"/>
              <a:buChar char="●"/>
            </a:pPr>
            <a:r>
              <a:rPr lang="en-US"/>
              <a:t>What to check on a health check</a:t>
            </a:r>
            <a:endParaRPr/>
          </a:p>
          <a:p>
            <a:pPr indent="-381000" lvl="1" marL="914400" rtl="0" algn="l">
              <a:spcBef>
                <a:spcPts val="0"/>
              </a:spcBef>
              <a:spcAft>
                <a:spcPts val="0"/>
              </a:spcAft>
              <a:buSzPts val="2400"/>
              <a:buChar char="○"/>
            </a:pPr>
            <a:r>
              <a:rPr lang="en-US" sz="2400"/>
              <a:t>Sizing</a:t>
            </a:r>
            <a:endParaRPr sz="2400"/>
          </a:p>
          <a:p>
            <a:pPr indent="-381000" lvl="1" marL="914400" rtl="0" algn="l">
              <a:spcBef>
                <a:spcPts val="0"/>
              </a:spcBef>
              <a:spcAft>
                <a:spcPts val="0"/>
              </a:spcAft>
              <a:buSzPts val="2400"/>
              <a:buChar char="○"/>
            </a:pPr>
            <a:r>
              <a:rPr lang="en-US" sz="2400"/>
              <a:t>Capacity</a:t>
            </a:r>
            <a:endParaRPr sz="2400"/>
          </a:p>
          <a:p>
            <a:pPr indent="-381000" lvl="1" marL="914400" rtl="0" algn="l">
              <a:spcBef>
                <a:spcPts val="0"/>
              </a:spcBef>
              <a:spcAft>
                <a:spcPts val="0"/>
              </a:spcAft>
              <a:buSzPts val="2400"/>
              <a:buChar char="○"/>
            </a:pPr>
            <a:r>
              <a:rPr lang="en-US" sz="2400"/>
              <a:t>Security Alerts </a:t>
            </a:r>
            <a:endParaRPr sz="2400"/>
          </a:p>
          <a:p>
            <a:pPr indent="-381000" lvl="1" marL="914400" rtl="0" algn="l">
              <a:spcBef>
                <a:spcPts val="0"/>
              </a:spcBef>
              <a:spcAft>
                <a:spcPts val="0"/>
              </a:spcAft>
              <a:buSzPts val="2400"/>
              <a:buChar char="○"/>
            </a:pPr>
            <a:r>
              <a:rPr lang="en-US" sz="2400"/>
              <a:t>Audit Events</a:t>
            </a:r>
            <a:endParaRPr sz="2400"/>
          </a:p>
          <a:p>
            <a:pPr indent="-381000" lvl="1" marL="914400" rtl="0" algn="l">
              <a:spcBef>
                <a:spcPts val="0"/>
              </a:spcBef>
              <a:spcAft>
                <a:spcPts val="0"/>
              </a:spcAft>
              <a:buSzPts val="2400"/>
              <a:buChar char="○"/>
            </a:pPr>
            <a:r>
              <a:rPr lang="en-US" sz="2400"/>
              <a:t>System Events</a:t>
            </a:r>
            <a:endParaRPr sz="2400"/>
          </a:p>
          <a:p>
            <a:pPr indent="-381000" lvl="1" marL="914400" rtl="0" algn="l">
              <a:spcBef>
                <a:spcPts val="0"/>
              </a:spcBef>
              <a:spcAft>
                <a:spcPts val="0"/>
              </a:spcAft>
              <a:buSzPts val="2400"/>
              <a:buChar char="○"/>
            </a:pPr>
            <a:r>
              <a:rPr lang="en-US" sz="2400"/>
              <a:t>Agent</a:t>
            </a:r>
            <a:endParaRPr sz="2400"/>
          </a:p>
          <a:p>
            <a:pPr indent="-381000" lvl="1" marL="914400" rtl="0" algn="l">
              <a:spcBef>
                <a:spcPts val="0"/>
              </a:spcBef>
              <a:spcAft>
                <a:spcPts val="0"/>
              </a:spcAft>
              <a:buSzPts val="2400"/>
              <a:buChar char="○"/>
            </a:pPr>
            <a:r>
              <a:rPr lang="en-US" sz="2400"/>
              <a:t>Archive &amp; Backups </a:t>
            </a:r>
            <a:endParaRPr sz="2400"/>
          </a:p>
          <a:p>
            <a:pPr indent="-457200" lvl="0" marL="457200" rtl="0" algn="l">
              <a:spcBef>
                <a:spcPts val="0"/>
              </a:spcBef>
              <a:spcAft>
                <a:spcPts val="0"/>
              </a:spcAft>
              <a:buClr>
                <a:schemeClr val="dk1"/>
              </a:buClr>
              <a:buSzPts val="3600"/>
              <a:buChar char="●"/>
            </a:pPr>
            <a:r>
              <a:rPr lang="en-US"/>
              <a:t>Proactive maintenance/monitoring</a:t>
            </a:r>
            <a:endParaRPr/>
          </a:p>
          <a:p>
            <a:pPr indent="-457200" lvl="0" marL="457200" rtl="0" algn="l">
              <a:spcBef>
                <a:spcPts val="0"/>
              </a:spcBef>
              <a:spcAft>
                <a:spcPts val="0"/>
              </a:spcAft>
              <a:buSzPts val="3600"/>
              <a:buChar char="●"/>
            </a:pPr>
            <a:r>
              <a:rPr lang="en-US"/>
              <a:t>Data Security Services &amp; Training</a:t>
            </a:r>
            <a:endParaRPr/>
          </a:p>
          <a:p>
            <a:pPr indent="-457200" lvl="0" marL="457200" rtl="0" algn="l">
              <a:spcBef>
                <a:spcPts val="0"/>
              </a:spcBef>
              <a:spcAft>
                <a:spcPts val="0"/>
              </a:spcAft>
              <a:buSzPts val="3600"/>
              <a:buChar char="●"/>
            </a:pPr>
            <a:r>
              <a:rPr lang="en-US"/>
              <a:t>Q&amp;A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Why Do A Health Check</a:t>
            </a:r>
            <a:endParaRPr/>
          </a:p>
        </p:txBody>
      </p:sp>
      <p:pic>
        <p:nvPicPr>
          <p:cNvPr id="64" name="Google Shape;64;p2"/>
          <p:cNvPicPr preferRelativeResize="0"/>
          <p:nvPr/>
        </p:nvPicPr>
        <p:blipFill>
          <a:blip r:embed="rId3">
            <a:alphaModFix/>
          </a:blip>
          <a:stretch>
            <a:fillRect/>
          </a:stretch>
        </p:blipFill>
        <p:spPr>
          <a:xfrm>
            <a:off x="13060362" y="3787141"/>
            <a:ext cx="1809425" cy="1807583"/>
          </a:xfrm>
          <a:prstGeom prst="rect">
            <a:avLst/>
          </a:prstGeom>
          <a:noFill/>
          <a:ln>
            <a:noFill/>
          </a:ln>
        </p:spPr>
      </p:pic>
      <p:pic>
        <p:nvPicPr>
          <p:cNvPr id="65" name="Google Shape;65;p2"/>
          <p:cNvPicPr preferRelativeResize="0"/>
          <p:nvPr/>
        </p:nvPicPr>
        <p:blipFill>
          <a:blip r:embed="rId4">
            <a:alphaModFix/>
          </a:blip>
          <a:stretch>
            <a:fillRect/>
          </a:stretch>
        </p:blipFill>
        <p:spPr>
          <a:xfrm>
            <a:off x="7926800" y="3741622"/>
            <a:ext cx="1809425" cy="1809425"/>
          </a:xfrm>
          <a:prstGeom prst="rect">
            <a:avLst/>
          </a:prstGeom>
          <a:noFill/>
          <a:ln>
            <a:noFill/>
          </a:ln>
        </p:spPr>
      </p:pic>
      <p:sp>
        <p:nvSpPr>
          <p:cNvPr id="66" name="Google Shape;66;p2"/>
          <p:cNvSpPr txBox="1"/>
          <p:nvPr/>
        </p:nvSpPr>
        <p:spPr>
          <a:xfrm>
            <a:off x="7561550" y="6016525"/>
            <a:ext cx="36261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dk1"/>
                </a:solidFill>
              </a:rPr>
              <a:t>Alert to any I</a:t>
            </a:r>
            <a:r>
              <a:rPr b="1" lang="en-US" sz="3400">
                <a:solidFill>
                  <a:schemeClr val="dk1"/>
                </a:solidFill>
              </a:rPr>
              <a:t>nstabilities </a:t>
            </a:r>
            <a:r>
              <a:rPr b="1" lang="en-US" sz="3400">
                <a:solidFill>
                  <a:schemeClr val="lt2"/>
                </a:solidFill>
              </a:rPr>
              <a:t>Proactively</a:t>
            </a:r>
            <a:endParaRPr sz="3700">
              <a:solidFill>
                <a:schemeClr val="lt2"/>
              </a:solidFill>
            </a:endParaRPr>
          </a:p>
        </p:txBody>
      </p:sp>
      <p:sp>
        <p:nvSpPr>
          <p:cNvPr id="67" name="Google Shape;67;p2"/>
          <p:cNvSpPr txBox="1"/>
          <p:nvPr/>
        </p:nvSpPr>
        <p:spPr>
          <a:xfrm>
            <a:off x="12699225" y="6016525"/>
            <a:ext cx="3375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lt2"/>
                </a:solidFill>
              </a:rPr>
              <a:t>Scale &amp; Expand</a:t>
            </a:r>
            <a:r>
              <a:rPr b="1" lang="en-US" sz="3400">
                <a:solidFill>
                  <a:schemeClr val="dk1"/>
                </a:solidFill>
              </a:rPr>
              <a:t> with Confidence </a:t>
            </a:r>
            <a:endParaRPr sz="3700">
              <a:solidFill>
                <a:schemeClr val="lt2"/>
              </a:solidFill>
            </a:endParaRPr>
          </a:p>
        </p:txBody>
      </p:sp>
      <p:sp>
        <p:nvSpPr>
          <p:cNvPr id="68" name="Google Shape;68;p2"/>
          <p:cNvSpPr txBox="1"/>
          <p:nvPr/>
        </p:nvSpPr>
        <p:spPr>
          <a:xfrm>
            <a:off x="2142875" y="6016525"/>
            <a:ext cx="36261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lt2"/>
                </a:solidFill>
              </a:rPr>
              <a:t>Identifying issues</a:t>
            </a:r>
            <a:r>
              <a:rPr b="1" lang="en-US" sz="3400">
                <a:solidFill>
                  <a:schemeClr val="dk1"/>
                </a:solidFill>
              </a:rPr>
              <a:t> before they occur</a:t>
            </a:r>
            <a:endParaRPr sz="3700">
              <a:solidFill>
                <a:schemeClr val="lt2"/>
              </a:solidFill>
            </a:endParaRPr>
          </a:p>
        </p:txBody>
      </p:sp>
      <p:pic>
        <p:nvPicPr>
          <p:cNvPr id="69" name="Google Shape;69;p2"/>
          <p:cNvPicPr preferRelativeResize="0"/>
          <p:nvPr/>
        </p:nvPicPr>
        <p:blipFill>
          <a:blip r:embed="rId5">
            <a:alphaModFix/>
          </a:blip>
          <a:stretch>
            <a:fillRect/>
          </a:stretch>
        </p:blipFill>
        <p:spPr>
          <a:xfrm>
            <a:off x="2525050" y="3693825"/>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What A Health Check Does</a:t>
            </a:r>
            <a:endParaRPr/>
          </a:p>
        </p:txBody>
      </p:sp>
      <p:sp>
        <p:nvSpPr>
          <p:cNvPr id="75" name="Google Shape;75;p3"/>
          <p:cNvSpPr txBox="1"/>
          <p:nvPr>
            <p:ph idx="2" type="body"/>
          </p:nvPr>
        </p:nvSpPr>
        <p:spPr>
          <a:xfrm>
            <a:off x="1120900" y="2885900"/>
            <a:ext cx="16042500" cy="6885900"/>
          </a:xfrm>
          <a:prstGeom prst="rect">
            <a:avLst/>
          </a:prstGeom>
          <a:noFill/>
          <a:ln>
            <a:noFill/>
          </a:ln>
        </p:spPr>
        <p:txBody>
          <a:bodyPr anchorCtr="0" anchor="t" bIns="0" lIns="0" spcFirstLastPara="1" rIns="0" wrap="square" tIns="0">
            <a:noAutofit/>
          </a:bodyPr>
          <a:lstStyle/>
          <a:p>
            <a:pPr indent="-571500" lvl="0" marL="800100" rtl="0" algn="l">
              <a:lnSpc>
                <a:spcPct val="90000"/>
              </a:lnSpc>
              <a:spcBef>
                <a:spcPts val="0"/>
              </a:spcBef>
              <a:spcAft>
                <a:spcPts val="0"/>
              </a:spcAft>
              <a:buSzPts val="3600"/>
              <a:buFont typeface="Arial"/>
              <a:buChar char="•"/>
            </a:pPr>
            <a:r>
              <a:rPr lang="en-US"/>
              <a:t>The Health Check is designed to</a:t>
            </a:r>
            <a:endParaRPr/>
          </a:p>
          <a:p>
            <a:pPr indent="-571500" lvl="1" marL="1257300" rtl="0" algn="l">
              <a:lnSpc>
                <a:spcPct val="115000"/>
              </a:lnSpc>
              <a:spcBef>
                <a:spcPts val="1000"/>
              </a:spcBef>
              <a:spcAft>
                <a:spcPts val="0"/>
              </a:spcAft>
              <a:buSzPts val="2200"/>
              <a:buFont typeface="Arial"/>
              <a:buChar char="•"/>
            </a:pPr>
            <a:r>
              <a:rPr lang="en-US"/>
              <a:t>Produce a “moment in time” view of how the Imperva systems are functioning</a:t>
            </a:r>
            <a:endParaRPr/>
          </a:p>
          <a:p>
            <a:pPr indent="-571500" lvl="1" marL="1257300" rtl="0" algn="l">
              <a:lnSpc>
                <a:spcPct val="115000"/>
              </a:lnSpc>
              <a:spcBef>
                <a:spcPts val="1000"/>
              </a:spcBef>
              <a:spcAft>
                <a:spcPts val="0"/>
              </a:spcAft>
              <a:buSzPts val="2200"/>
              <a:buFont typeface="Arial"/>
              <a:buChar char="•"/>
            </a:pPr>
            <a:r>
              <a:rPr lang="en-US"/>
              <a:t>Identify any deficiencies in the system which could lead to data loss</a:t>
            </a:r>
            <a:endParaRPr/>
          </a:p>
          <a:p>
            <a:pPr indent="-571500" lvl="1" marL="1257300" rtl="0" algn="l">
              <a:lnSpc>
                <a:spcPct val="115000"/>
              </a:lnSpc>
              <a:spcBef>
                <a:spcPts val="1000"/>
              </a:spcBef>
              <a:spcAft>
                <a:spcPts val="0"/>
              </a:spcAft>
              <a:buSzPts val="2200"/>
              <a:buFont typeface="Arial"/>
              <a:buChar char="•"/>
            </a:pPr>
            <a:r>
              <a:rPr lang="en-US"/>
              <a:t>Identify Imperva best practices in relationship to the implemented system</a:t>
            </a:r>
            <a:endParaRPr/>
          </a:p>
          <a:p>
            <a:pPr indent="-571500" lvl="1" marL="1257300" rtl="0" algn="l">
              <a:lnSpc>
                <a:spcPct val="115000"/>
              </a:lnSpc>
              <a:spcBef>
                <a:spcPts val="1000"/>
              </a:spcBef>
              <a:spcAft>
                <a:spcPts val="0"/>
              </a:spcAft>
              <a:buSzPts val="2200"/>
              <a:buFont typeface="Arial"/>
              <a:buChar char="•"/>
            </a:pPr>
            <a:r>
              <a:rPr lang="en-US"/>
              <a:t>Provide recommendations for a customer to review and implement</a:t>
            </a:r>
            <a:endParaRPr/>
          </a:p>
          <a:p>
            <a:pPr indent="0" lvl="1" marL="0" rtl="0" algn="l">
              <a:lnSpc>
                <a:spcPct val="115000"/>
              </a:lnSpc>
              <a:spcBef>
                <a:spcPts val="1000"/>
              </a:spcBef>
              <a:spcAft>
                <a:spcPts val="0"/>
              </a:spcAft>
              <a:buSzPts val="2200"/>
              <a:buFont typeface="Arial"/>
              <a:buNone/>
            </a:pPr>
            <a:r>
              <a:t/>
            </a:r>
            <a:endParaRPr/>
          </a:p>
          <a:p>
            <a:pPr indent="-571500" lvl="0" marL="800100" rtl="0" algn="l">
              <a:lnSpc>
                <a:spcPct val="90000"/>
              </a:lnSpc>
              <a:spcBef>
                <a:spcPts val="0"/>
              </a:spcBef>
              <a:spcAft>
                <a:spcPts val="0"/>
              </a:spcAft>
              <a:buSzPts val="3600"/>
              <a:buFont typeface="Arial"/>
              <a:buChar char="•"/>
            </a:pPr>
            <a:r>
              <a:rPr lang="en-US"/>
              <a:t>The health check identifies issues at:</a:t>
            </a:r>
            <a:endParaRPr/>
          </a:p>
          <a:p>
            <a:pPr indent="-571500" lvl="1" marL="1257300" rtl="0" algn="l">
              <a:lnSpc>
                <a:spcPct val="115000"/>
              </a:lnSpc>
              <a:spcBef>
                <a:spcPts val="1000"/>
              </a:spcBef>
              <a:spcAft>
                <a:spcPts val="0"/>
              </a:spcAft>
              <a:buSzPts val="2200"/>
              <a:buFont typeface="Arial"/>
              <a:buChar char="•"/>
            </a:pPr>
            <a:r>
              <a:rPr lang="en-US"/>
              <a:t>The component level</a:t>
            </a:r>
            <a:endParaRPr/>
          </a:p>
          <a:p>
            <a:pPr indent="-571500" lvl="2" marL="1714500" rtl="0" algn="l">
              <a:lnSpc>
                <a:spcPct val="115000"/>
              </a:lnSpc>
              <a:spcBef>
                <a:spcPts val="0"/>
              </a:spcBef>
              <a:spcAft>
                <a:spcPts val="0"/>
              </a:spcAft>
              <a:buSzPts val="1600"/>
              <a:buFont typeface="Arial"/>
              <a:buChar char="•"/>
            </a:pPr>
            <a:r>
              <a:rPr lang="en-US"/>
              <a:t>SOM, MX, GW, Agents </a:t>
            </a:r>
            <a:endParaRPr/>
          </a:p>
          <a:p>
            <a:pPr indent="-571500" lvl="1" marL="1257300" rtl="0" algn="l">
              <a:lnSpc>
                <a:spcPct val="115000"/>
              </a:lnSpc>
              <a:spcBef>
                <a:spcPts val="1000"/>
              </a:spcBef>
              <a:spcAft>
                <a:spcPts val="0"/>
              </a:spcAft>
              <a:buSzPts val="2200"/>
              <a:buFont typeface="Arial"/>
              <a:buChar char="•"/>
            </a:pPr>
            <a:r>
              <a:rPr lang="en-US"/>
              <a:t>The implementation level</a:t>
            </a:r>
            <a:endParaRPr/>
          </a:p>
          <a:p>
            <a:pPr indent="-571500" lvl="2" marL="1714500" rtl="0" algn="l">
              <a:lnSpc>
                <a:spcPct val="115000"/>
              </a:lnSpc>
              <a:spcBef>
                <a:spcPts val="0"/>
              </a:spcBef>
              <a:spcAft>
                <a:spcPts val="0"/>
              </a:spcAft>
              <a:buSzPts val="1600"/>
              <a:buFont typeface="Arial"/>
              <a:buChar char="•"/>
            </a:pPr>
            <a:r>
              <a:rPr lang="en-US"/>
              <a:t>MX and associated gateways as a whole</a:t>
            </a:r>
            <a:endParaRPr/>
          </a:p>
          <a:p>
            <a:pPr indent="-571500" lvl="1" marL="1257300" rtl="0" algn="l">
              <a:lnSpc>
                <a:spcPct val="115000"/>
              </a:lnSpc>
              <a:spcBef>
                <a:spcPts val="1000"/>
              </a:spcBef>
              <a:spcAft>
                <a:spcPts val="0"/>
              </a:spcAft>
              <a:buSzPts val="2200"/>
              <a:buFont typeface="Arial"/>
              <a:buChar char="•"/>
            </a:pPr>
            <a:r>
              <a:rPr lang="en-US"/>
              <a:t>The system level</a:t>
            </a:r>
            <a:endParaRPr/>
          </a:p>
          <a:p>
            <a:pPr indent="-571500" lvl="2" marL="1714500" rtl="0" algn="l">
              <a:lnSpc>
                <a:spcPct val="115000"/>
              </a:lnSpc>
              <a:spcBef>
                <a:spcPts val="0"/>
              </a:spcBef>
              <a:spcAft>
                <a:spcPts val="0"/>
              </a:spcAft>
              <a:buSzPts val="1600"/>
              <a:buFont typeface="Arial"/>
              <a:buChar char="•"/>
            </a:pPr>
            <a:r>
              <a:rPr lang="en-US"/>
              <a:t>Multiple implementations viewed as a single system</a:t>
            </a:r>
            <a:endParaRPr/>
          </a:p>
          <a:p>
            <a:pPr indent="-228600" lvl="0" marL="457200" marR="0" rtl="0" algn="l">
              <a:lnSpc>
                <a:spcPct val="90000"/>
              </a:lnSpc>
              <a:spcBef>
                <a:spcPts val="0"/>
              </a:spcBef>
              <a:spcAft>
                <a:spcPts val="0"/>
              </a:spcAft>
              <a:buSzPts val="3600"/>
              <a:buNone/>
            </a:pPr>
            <a:r>
              <a:t/>
            </a:r>
            <a:endParaRPr/>
          </a:p>
          <a:p>
            <a:pPr indent="-228600" lvl="0" marL="457200" marR="0" rtl="0" algn="l">
              <a:lnSpc>
                <a:spcPct val="90000"/>
              </a:lnSpc>
              <a:spcBef>
                <a:spcPts val="0"/>
              </a:spcBef>
              <a:spcAft>
                <a:spcPts val="0"/>
              </a:spcAft>
              <a:buSzPts val="36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2cc98fd903_0_1"/>
          <p:cNvSpPr txBox="1"/>
          <p:nvPr>
            <p:ph type="title"/>
          </p:nvPr>
        </p:nvSpPr>
        <p:spPr>
          <a:xfrm>
            <a:off x="1120900" y="1130900"/>
            <a:ext cx="16042500" cy="1145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lang="en-US"/>
              <a:t>DSF </a:t>
            </a:r>
            <a:r>
              <a:rPr lang="en-US">
                <a:extLst>
                  <a:ext uri="http://customooxmlschemas.google.com/">
                    <go:slidesCustomData xmlns:go="http://customooxmlschemas.google.com/" textRoundtripDataId="0"/>
                  </a:ext>
                </a:extLst>
              </a:rPr>
              <a:t>Reference</a:t>
            </a:r>
            <a:r>
              <a:rPr lang="en-US"/>
              <a:t> Architecture</a:t>
            </a:r>
            <a:endParaRPr/>
          </a:p>
        </p:txBody>
      </p:sp>
      <p:pic>
        <p:nvPicPr>
          <p:cNvPr id="81" name="Google Shape;81;g22cc98fd903_0_1"/>
          <p:cNvPicPr preferRelativeResize="0"/>
          <p:nvPr/>
        </p:nvPicPr>
        <p:blipFill>
          <a:blip r:embed="rId3">
            <a:alphaModFix/>
          </a:blip>
          <a:stretch>
            <a:fillRect/>
          </a:stretch>
        </p:blipFill>
        <p:spPr>
          <a:xfrm>
            <a:off x="3452262" y="2625400"/>
            <a:ext cx="11383476" cy="7397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18612b59ee_0_7"/>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6000"/>
              <a:buFont typeface="Arial"/>
              <a:buNone/>
            </a:pPr>
            <a:r>
              <a:rPr lang="en-US">
                <a:solidFill>
                  <a:schemeClr val="dk1"/>
                </a:solidFill>
              </a:rPr>
              <a:t>Components Reviewed</a:t>
            </a:r>
            <a:endParaRPr/>
          </a:p>
        </p:txBody>
      </p:sp>
      <p:sp>
        <p:nvSpPr>
          <p:cNvPr id="87" name="Google Shape;87;g218612b59ee_0_7"/>
          <p:cNvSpPr txBox="1"/>
          <p:nvPr>
            <p:ph idx="2" type="body"/>
          </p:nvPr>
        </p:nvSpPr>
        <p:spPr>
          <a:xfrm>
            <a:off x="1120775" y="3050350"/>
            <a:ext cx="15814200" cy="539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4000"/>
          </a:p>
          <a:p>
            <a:pPr indent="-393700" lvl="0" marL="457200" rtl="0" algn="l">
              <a:spcBef>
                <a:spcPts val="0"/>
              </a:spcBef>
              <a:spcAft>
                <a:spcPts val="0"/>
              </a:spcAft>
              <a:buSzPts val="2600"/>
              <a:buChar char="●"/>
            </a:pPr>
            <a:r>
              <a:rPr lang="en-US" sz="2600"/>
              <a:t>SecureSphere Operations Manager (SOM)</a:t>
            </a:r>
            <a:endParaRPr sz="2600"/>
          </a:p>
          <a:p>
            <a:pPr indent="-393700" lvl="0" marL="457200" rtl="0" algn="l">
              <a:spcBef>
                <a:spcPts val="0"/>
              </a:spcBef>
              <a:spcAft>
                <a:spcPts val="0"/>
              </a:spcAft>
              <a:buSzPts val="2600"/>
              <a:buChar char="●"/>
            </a:pPr>
            <a:r>
              <a:rPr lang="en-US" sz="2600"/>
              <a:t>Management Server (MX)</a:t>
            </a:r>
            <a:endParaRPr sz="2600"/>
          </a:p>
          <a:p>
            <a:pPr indent="-393700" lvl="0" marL="457200" rtl="0" algn="l">
              <a:spcBef>
                <a:spcPts val="0"/>
              </a:spcBef>
              <a:spcAft>
                <a:spcPts val="0"/>
              </a:spcAft>
              <a:buSzPts val="2600"/>
              <a:buChar char="●"/>
            </a:pPr>
            <a:r>
              <a:rPr lang="en-US" sz="2600"/>
              <a:t>Gateway (GW)</a:t>
            </a:r>
            <a:endParaRPr sz="2600"/>
          </a:p>
          <a:p>
            <a:pPr indent="-393700" lvl="0" marL="457200" rtl="0" algn="l">
              <a:spcBef>
                <a:spcPts val="0"/>
              </a:spcBef>
              <a:spcAft>
                <a:spcPts val="0"/>
              </a:spcAft>
              <a:buSzPts val="2600"/>
              <a:buChar char="●"/>
            </a:pPr>
            <a:r>
              <a:rPr lang="en-US" sz="2600"/>
              <a:t>Agents</a:t>
            </a:r>
            <a:endParaRPr sz="26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2cd5eacb4a_1_2"/>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Sizing</a:t>
            </a:r>
            <a:endParaRPr/>
          </a:p>
        </p:txBody>
      </p:sp>
      <p:sp>
        <p:nvSpPr>
          <p:cNvPr id="93" name="Google Shape;93;g22cd5eacb4a_1_2"/>
          <p:cNvSpPr txBox="1"/>
          <p:nvPr>
            <p:ph idx="2" type="body"/>
          </p:nvPr>
        </p:nvSpPr>
        <p:spPr>
          <a:xfrm>
            <a:off x="1120900" y="2537325"/>
            <a:ext cx="16042500" cy="66249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Sizing is done by Imperva personnel based on logical cores of the server to be protected</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Referred to as a Theoretical Maximum</a:t>
            </a:r>
            <a:endParaRPr/>
          </a:p>
          <a:p>
            <a:pPr indent="-368300" lvl="1" marL="914400" rtl="0" algn="l">
              <a:spcBef>
                <a:spcPts val="0"/>
              </a:spcBef>
              <a:spcAft>
                <a:spcPts val="0"/>
              </a:spcAft>
              <a:buSzPts val="2200"/>
              <a:buChar char="○"/>
            </a:pPr>
            <a:r>
              <a:rPr lang="en-US"/>
              <a:t>This theoretical maximum then determines the number of gateways needed to protect a specific amount of cores</a:t>
            </a:r>
            <a:endParaRPr/>
          </a:p>
          <a:p>
            <a:pPr indent="0" lvl="0" marL="0" rtl="0" algn="l">
              <a:spcBef>
                <a:spcPts val="0"/>
              </a:spcBef>
              <a:spcAft>
                <a:spcPts val="0"/>
              </a:spcAft>
              <a:buNone/>
            </a:pPr>
            <a:r>
              <a:t/>
            </a:r>
            <a:endParaRPr/>
          </a:p>
          <a:p>
            <a:pPr indent="-457200" lvl="0" marL="457200" rtl="0" algn="l">
              <a:spcBef>
                <a:spcPts val="0"/>
              </a:spcBef>
              <a:spcAft>
                <a:spcPts val="0"/>
              </a:spcAft>
              <a:buSzPts val="3600"/>
              <a:buChar char="●"/>
            </a:pPr>
            <a:r>
              <a:rPr lang="en-US"/>
              <a:t>Imperva PD determined that a single logical core in a server can handle 100 database transactions/sec with its other duties to the OS</a:t>
            </a:r>
            <a:endParaRPr/>
          </a:p>
          <a:p>
            <a:pPr indent="0" lvl="0" marL="0" rtl="0" algn="l">
              <a:spcBef>
                <a:spcPts val="0"/>
              </a:spcBef>
              <a:spcAft>
                <a:spcPts val="0"/>
              </a:spcAft>
              <a:buNone/>
            </a:pPr>
            <a:r>
              <a:t/>
            </a:r>
            <a:endParaRPr/>
          </a:p>
          <a:p>
            <a:pPr indent="-457200" lvl="0" marL="457200" rtl="0" algn="l">
              <a:spcBef>
                <a:spcPts val="0"/>
              </a:spcBef>
              <a:spcAft>
                <a:spcPts val="0"/>
              </a:spcAft>
              <a:buSzPts val="3600"/>
              <a:buChar char="●"/>
            </a:pPr>
            <a:r>
              <a:rPr lang="en-US"/>
              <a:t>Example Sizing:</a:t>
            </a:r>
            <a:endParaRPr/>
          </a:p>
          <a:p>
            <a:pPr indent="-368300" lvl="1" marL="914400" rtl="0" algn="l">
              <a:spcBef>
                <a:spcPts val="0"/>
              </a:spcBef>
              <a:spcAft>
                <a:spcPts val="0"/>
              </a:spcAft>
              <a:buSzPts val="2200"/>
              <a:buChar char="○"/>
            </a:pPr>
            <a:r>
              <a:rPr lang="en-US"/>
              <a:t>Customer provides core count: </a:t>
            </a:r>
            <a:r>
              <a:rPr lang="en-US"/>
              <a:t>1750 </a:t>
            </a:r>
            <a:endParaRPr/>
          </a:p>
          <a:p>
            <a:pPr indent="-368300" lvl="1" marL="914400" rtl="0" algn="l">
              <a:spcBef>
                <a:spcPts val="0"/>
              </a:spcBef>
              <a:spcAft>
                <a:spcPts val="0"/>
              </a:spcAft>
              <a:buSzPts val="2200"/>
              <a:buChar char="○"/>
            </a:pPr>
            <a:r>
              <a:rPr lang="en-US"/>
              <a:t>1750 cores / 162 = 10.80 V6500 Gateways = 12 V6500 Clustered non-large scale Gateways</a:t>
            </a:r>
            <a:endParaRPr/>
          </a:p>
          <a:p>
            <a:pPr indent="-368300" lvl="1" marL="914400" rtl="0" algn="l">
              <a:spcBef>
                <a:spcPts val="0"/>
              </a:spcBef>
              <a:spcAft>
                <a:spcPts val="0"/>
              </a:spcAft>
              <a:buSzPts val="2200"/>
              <a:buChar char="○"/>
            </a:pPr>
            <a:r>
              <a:rPr lang="en-US"/>
              <a:t>1750 cores / 480 = 3.645 V6500 Gateways = 5 V6500 Clustered large scale Gateways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2cd5eacb4a_1_43"/>
          <p:cNvSpPr txBox="1"/>
          <p:nvPr>
            <p:ph type="title"/>
          </p:nvPr>
        </p:nvSpPr>
        <p:spPr>
          <a:xfrm>
            <a:off x="1120900" y="1130900"/>
            <a:ext cx="16042500" cy="114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Sizing</a:t>
            </a:r>
            <a:endParaRPr/>
          </a:p>
        </p:txBody>
      </p:sp>
      <p:sp>
        <p:nvSpPr>
          <p:cNvPr id="99" name="Google Shape;99;g22cd5eacb4a_1_43"/>
          <p:cNvSpPr txBox="1"/>
          <p:nvPr>
            <p:ph idx="2" type="body"/>
          </p:nvPr>
        </p:nvSpPr>
        <p:spPr>
          <a:xfrm>
            <a:off x="1120900" y="2577650"/>
            <a:ext cx="10602000" cy="6712200"/>
          </a:xfrm>
          <a:prstGeom prst="rect">
            <a:avLst/>
          </a:prstGeom>
        </p:spPr>
        <p:txBody>
          <a:bodyPr anchorCtr="0" anchor="t" bIns="0" lIns="0" spcFirstLastPara="1" rIns="0" wrap="square" tIns="0">
            <a:noAutofit/>
          </a:bodyPr>
          <a:lstStyle/>
          <a:p>
            <a:pPr indent="-457200" lvl="0" marL="457200" rtl="0" algn="l">
              <a:spcBef>
                <a:spcPts val="0"/>
              </a:spcBef>
              <a:spcAft>
                <a:spcPts val="0"/>
              </a:spcAft>
              <a:buSzPts val="3600"/>
              <a:buChar char="●"/>
            </a:pPr>
            <a:r>
              <a:rPr lang="en-US"/>
              <a:t>Real Life Sizing Example for Large Scale Gateways</a:t>
            </a:r>
            <a:endParaRPr/>
          </a:p>
          <a:p>
            <a:pPr indent="-368300" lvl="1" marL="914400" rtl="0" algn="l">
              <a:spcBef>
                <a:spcPts val="0"/>
              </a:spcBef>
              <a:spcAft>
                <a:spcPts val="0"/>
              </a:spcAft>
              <a:buSzPts val="2200"/>
              <a:buChar char="○"/>
            </a:pPr>
            <a:r>
              <a:rPr lang="en-US"/>
              <a:t>MXA: 6,156 cores in 93 servers</a:t>
            </a:r>
            <a:endParaRPr/>
          </a:p>
          <a:p>
            <a:pPr indent="-368300" lvl="1" marL="914400" rtl="0" algn="l">
              <a:spcBef>
                <a:spcPts val="0"/>
              </a:spcBef>
              <a:spcAft>
                <a:spcPts val="0"/>
              </a:spcAft>
              <a:buSzPts val="2200"/>
              <a:buChar char="○"/>
            </a:pPr>
            <a:r>
              <a:rPr lang="en-US"/>
              <a:t>MXB</a:t>
            </a:r>
            <a:r>
              <a:rPr lang="en-US"/>
              <a:t>: 6,794 cores in 152 servers</a:t>
            </a:r>
            <a:endParaRPr/>
          </a:p>
          <a:p>
            <a:pPr indent="-368300" lvl="1" marL="914400" rtl="0" algn="l">
              <a:spcBef>
                <a:spcPts val="0"/>
              </a:spcBef>
              <a:spcAft>
                <a:spcPts val="0"/>
              </a:spcAft>
              <a:buSzPts val="2200"/>
              <a:buChar char="○"/>
            </a:pPr>
            <a:r>
              <a:rPr lang="en-US"/>
              <a:t>MXC</a:t>
            </a:r>
            <a:r>
              <a:rPr lang="en-US"/>
              <a:t>: 4,428 cores in 142 servers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MXA</a:t>
            </a:r>
            <a:endParaRPr/>
          </a:p>
          <a:p>
            <a:pPr indent="-368300" lvl="1" marL="914400" rtl="0" algn="l">
              <a:spcBef>
                <a:spcPts val="0"/>
              </a:spcBef>
              <a:spcAft>
                <a:spcPts val="0"/>
              </a:spcAft>
              <a:buSzPts val="2200"/>
              <a:buChar char="○"/>
            </a:pPr>
            <a:r>
              <a:rPr lang="en-US"/>
              <a:t>6156/480=12.82=13 RAW=14 Clustered v6500</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MXB</a:t>
            </a:r>
            <a:endParaRPr/>
          </a:p>
          <a:p>
            <a:pPr indent="-368300" lvl="1" marL="914400" rtl="0" algn="l">
              <a:spcBef>
                <a:spcPts val="0"/>
              </a:spcBef>
              <a:spcAft>
                <a:spcPts val="0"/>
              </a:spcAft>
              <a:buSzPts val="2200"/>
              <a:buChar char="○"/>
            </a:pPr>
            <a:r>
              <a:rPr lang="en-US"/>
              <a:t>6794/480=14.15=15 RAW=16 Clustered v6500</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Char char="●"/>
            </a:pPr>
            <a:r>
              <a:rPr lang="en-US"/>
              <a:t>MXC</a:t>
            </a:r>
            <a:endParaRPr/>
          </a:p>
          <a:p>
            <a:pPr indent="-368300" lvl="1" marL="914400" rtl="0" algn="l">
              <a:spcBef>
                <a:spcPts val="0"/>
              </a:spcBef>
              <a:spcAft>
                <a:spcPts val="0"/>
              </a:spcAft>
              <a:buSzPts val="2200"/>
              <a:buChar char="○"/>
            </a:pPr>
            <a:r>
              <a:rPr lang="en-US"/>
              <a:t>4428/480=9.22=10 RAW=11 Clustered v6500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00" name="Google Shape;100;g22cd5eacb4a_1_43"/>
          <p:cNvGraphicFramePr/>
          <p:nvPr/>
        </p:nvGraphicFramePr>
        <p:xfrm>
          <a:off x="11956076" y="2577656"/>
          <a:ext cx="3000000" cy="3000000"/>
        </p:xfrm>
        <a:graphic>
          <a:graphicData uri="http://schemas.openxmlformats.org/drawingml/2006/table">
            <a:tbl>
              <a:tblPr bandRow="1" firstCol="1" firstRow="1">
                <a:noFill/>
                <a:tableStyleId>{CC5ECF5D-83D3-4F55-8F57-5F6C4D34AFD1}</a:tableStyleId>
              </a:tblPr>
              <a:tblGrid>
                <a:gridCol w="1835825"/>
                <a:gridCol w="764450"/>
                <a:gridCol w="1043200"/>
                <a:gridCol w="764450"/>
                <a:gridCol w="799400"/>
              </a:tblGrid>
              <a:tr h="476075">
                <a:tc>
                  <a:txBody>
                    <a:bodyPr/>
                    <a:lstStyle/>
                    <a:p>
                      <a:pPr indent="0" lvl="0" marL="0" marR="0" rtl="0" algn="ctr">
                        <a:lnSpc>
                          <a:spcPct val="107000"/>
                        </a:lnSpc>
                        <a:spcBef>
                          <a:spcPts val="0"/>
                        </a:spcBef>
                        <a:spcAft>
                          <a:spcPts val="0"/>
                        </a:spcAft>
                        <a:buNone/>
                      </a:pPr>
                      <a:r>
                        <a:rPr b="1" lang="en-US" sz="1700" u="none" cap="none" strike="noStrike"/>
                        <a:t># Cores in Server</a:t>
                      </a:r>
                      <a:endParaRPr b="1" sz="1700" u="none" cap="none" strike="noStrike"/>
                    </a:p>
                  </a:txBody>
                  <a:tcPr marT="0" marB="0" marR="68575" marL="68575"/>
                </a:tc>
                <a:tc>
                  <a:txBody>
                    <a:bodyPr/>
                    <a:lstStyle/>
                    <a:p>
                      <a:pPr indent="0" lvl="0" marL="0" marR="0" rtl="0" algn="l">
                        <a:lnSpc>
                          <a:spcPct val="107000"/>
                        </a:lnSpc>
                        <a:spcBef>
                          <a:spcPts val="0"/>
                        </a:spcBef>
                        <a:spcAft>
                          <a:spcPts val="0"/>
                        </a:spcAft>
                        <a:buNone/>
                      </a:pPr>
                      <a:r>
                        <a:rPr lang="en-US" sz="1700" u="none" cap="none" strike="noStrike"/>
                        <a:t>MXA</a:t>
                      </a:r>
                      <a:endParaRPr sz="17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700" u="none" cap="none" strike="noStrike"/>
                        <a:t>MXB</a:t>
                      </a:r>
                      <a:endParaRPr sz="17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700" u="none" cap="none" strike="noStrike"/>
                        <a:t>MXC</a:t>
                      </a:r>
                      <a:endParaRPr sz="1700" u="none" cap="none" strike="noStrike">
                        <a:latin typeface="Tahoma"/>
                        <a:ea typeface="Tahoma"/>
                        <a:cs typeface="Tahoma"/>
                        <a:sym typeface="Tahoma"/>
                      </a:endParaRPr>
                    </a:p>
                  </a:txBody>
                  <a:tcPr marT="0" marB="0" marR="68575" marL="68575"/>
                </a:tc>
                <a:tc>
                  <a:txBody>
                    <a:bodyPr/>
                    <a:lstStyle/>
                    <a:p>
                      <a:pPr indent="0" lvl="0" marL="0" marR="0" rtl="0" algn="l">
                        <a:lnSpc>
                          <a:spcPct val="107000"/>
                        </a:lnSpc>
                        <a:spcBef>
                          <a:spcPts val="0"/>
                        </a:spcBef>
                        <a:spcAft>
                          <a:spcPts val="0"/>
                        </a:spcAft>
                        <a:buNone/>
                      </a:pPr>
                      <a:r>
                        <a:rPr lang="en-US" sz="1700" u="none" cap="none" strike="noStrike"/>
                        <a:t>Total</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672</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192</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20</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35</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128</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96</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8</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88</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7</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64</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60</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12</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48</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44</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40</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32</a:t>
                      </a:r>
                      <a:endParaRPr b="0"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61</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28</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24</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9</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8</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19</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36</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20</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48</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16</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19</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54</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12</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10</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2</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8</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5</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18</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10</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33</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6</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 </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4</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10</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17</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41</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b="0" lang="en-US" sz="1700" u="none" cap="none" strike="noStrike"/>
                        <a:t>2</a:t>
                      </a:r>
                      <a:endParaRPr b="0" sz="1700" u="none" cap="none" strike="noStrike"/>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8</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13</a:t>
                      </a:r>
                      <a:endParaRPr sz="1700" u="none" cap="none" strike="noStrike">
                        <a:latin typeface="Tahoma"/>
                        <a:ea typeface="Tahoma"/>
                        <a:cs typeface="Tahoma"/>
                        <a:sym typeface="Tahoma"/>
                      </a:endParaRPr>
                    </a:p>
                  </a:txBody>
                  <a:tcPr marT="0" marB="0" marR="68575" marL="68575"/>
                </a:tc>
              </a:tr>
              <a:tr h="226825">
                <a:tc>
                  <a:txBody>
                    <a:bodyPr/>
                    <a:lstStyle/>
                    <a:p>
                      <a:pPr indent="0" lvl="0" marL="0" marR="0" rtl="0" algn="ctr">
                        <a:lnSpc>
                          <a:spcPct val="107000"/>
                        </a:lnSpc>
                        <a:spcBef>
                          <a:spcPts val="0"/>
                        </a:spcBef>
                        <a:spcAft>
                          <a:spcPts val="0"/>
                        </a:spcAft>
                        <a:buNone/>
                      </a:pPr>
                      <a:r>
                        <a:rPr lang="en-US" sz="1700" u="none" cap="none" strike="noStrike"/>
                        <a:t>Total Agents</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93</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152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142</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387</a:t>
                      </a:r>
                      <a:endParaRPr sz="1700" u="none" cap="none" strike="noStrike">
                        <a:latin typeface="Tahoma"/>
                        <a:ea typeface="Tahoma"/>
                        <a:cs typeface="Tahoma"/>
                        <a:sym typeface="Tahoma"/>
                      </a:endParaRPr>
                    </a:p>
                  </a:txBody>
                  <a:tcPr marT="0" marB="0" marR="68575" marL="68575"/>
                </a:tc>
              </a:tr>
              <a:tr h="476075">
                <a:tc>
                  <a:txBody>
                    <a:bodyPr/>
                    <a:lstStyle/>
                    <a:p>
                      <a:pPr indent="0" lvl="0" marL="0" marR="0" rtl="0" algn="ctr">
                        <a:lnSpc>
                          <a:spcPct val="107000"/>
                        </a:lnSpc>
                        <a:spcBef>
                          <a:spcPts val="0"/>
                        </a:spcBef>
                        <a:spcAft>
                          <a:spcPts val="0"/>
                        </a:spcAft>
                        <a:buNone/>
                      </a:pPr>
                      <a:r>
                        <a:rPr lang="en-US" sz="1700" u="none" cap="none" strike="noStrike"/>
                        <a:t>Total Cores</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6,156</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6</a:t>
                      </a:r>
                      <a:r>
                        <a:rPr lang="en-US" sz="1700" u="none" cap="none" strike="noStrike"/>
                        <a:t>,794</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4,428</a:t>
                      </a:r>
                      <a:endParaRPr sz="1700" u="none" cap="none" strike="noStrike">
                        <a:latin typeface="Tahoma"/>
                        <a:ea typeface="Tahoma"/>
                        <a:cs typeface="Tahoma"/>
                        <a:sym typeface="Tahoma"/>
                      </a:endParaRPr>
                    </a:p>
                  </a:txBody>
                  <a:tcPr marT="0" marB="0" marR="68575" marL="68575"/>
                </a:tc>
                <a:tc>
                  <a:txBody>
                    <a:bodyPr/>
                    <a:lstStyle/>
                    <a:p>
                      <a:pPr indent="0" lvl="0" marL="0" marR="0" rtl="0" algn="r">
                        <a:lnSpc>
                          <a:spcPct val="107000"/>
                        </a:lnSpc>
                        <a:spcBef>
                          <a:spcPts val="0"/>
                        </a:spcBef>
                        <a:spcAft>
                          <a:spcPts val="0"/>
                        </a:spcAft>
                        <a:buNone/>
                      </a:pPr>
                      <a:r>
                        <a:rPr lang="en-US" sz="1700" u="none" cap="none" strike="noStrike"/>
                        <a:t>17,378</a:t>
                      </a:r>
                      <a:endParaRPr sz="1700" u="none" cap="none" strike="noStrike">
                        <a:latin typeface="Tahoma"/>
                        <a:ea typeface="Tahoma"/>
                        <a:cs typeface="Tahoma"/>
                        <a:sym typeface="Tahoma"/>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879198"/>
      </a:dk2>
      <a:lt2>
        <a:srgbClr val="285AE6"/>
      </a:lt2>
      <a:accent1>
        <a:srgbClr val="A560FF"/>
      </a:accent1>
      <a:accent2>
        <a:srgbClr val="279C6F"/>
      </a:accent2>
      <a:accent3>
        <a:srgbClr val="F9C737"/>
      </a:accent3>
      <a:accent4>
        <a:srgbClr val="053C78"/>
      </a:accent4>
      <a:accent5>
        <a:srgbClr val="DD2424"/>
      </a:accent5>
      <a:accent6>
        <a:srgbClr val="FF5C5C"/>
      </a:accent6>
      <a:hlink>
        <a:srgbClr val="5E89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Richard</dc:creator>
</cp:coreProperties>
</file>